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0" r:id="rId1"/>
  </p:sldMasterIdLst>
  <p:sldIdLst>
    <p:sldId id="256" r:id="rId2"/>
    <p:sldId id="265" r:id="rId3"/>
    <p:sldId id="257" r:id="rId4"/>
    <p:sldId id="258" r:id="rId5"/>
    <p:sldId id="259" r:id="rId6"/>
    <p:sldId id="266" r:id="rId7"/>
    <p:sldId id="261" r:id="rId8"/>
    <p:sldId id="268" r:id="rId9"/>
    <p:sldId id="267" r:id="rId10"/>
    <p:sldId id="269" r:id="rId11"/>
    <p:sldId id="262" r:id="rId12"/>
    <p:sldId id="263" r:id="rId13"/>
    <p:sldId id="277" r:id="rId14"/>
    <p:sldId id="278" r:id="rId15"/>
    <p:sldId id="264" r:id="rId16"/>
    <p:sldId id="270" r:id="rId17"/>
    <p:sldId id="271" r:id="rId18"/>
    <p:sldId id="272" r:id="rId19"/>
    <p:sldId id="276" r:id="rId20"/>
    <p:sldId id="274" r:id="rId21"/>
    <p:sldId id="275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93" autoAdjust="0"/>
    <p:restoredTop sz="94660"/>
  </p:normalViewPr>
  <p:slideViewPr>
    <p:cSldViewPr snapToGrid="0">
      <p:cViewPr>
        <p:scale>
          <a:sx n="66" d="100"/>
          <a:sy n="66" d="100"/>
        </p:scale>
        <p:origin x="48" y="1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440A429-8C61-44F6-9A4F-1488E196A2D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AAE70684-DF89-4CC8-921D-98D54CE9497E}">
      <dgm:prSet phldrT="[Texto]" custT="1"/>
      <dgm:spPr/>
      <dgm:t>
        <a:bodyPr/>
        <a:lstStyle/>
        <a:p>
          <a:r>
            <a:rPr lang="es-ES" sz="3000" dirty="0" err="1" smtClean="0"/>
            <a:t>Music</a:t>
          </a:r>
          <a:endParaRPr lang="es-ES" sz="3000" dirty="0"/>
        </a:p>
      </dgm:t>
    </dgm:pt>
    <dgm:pt modelId="{29F81CA7-7415-4704-8AB4-F272C4D1430A}" type="parTrans" cxnId="{B763697C-AEC9-4DEF-8237-FBD5FEAC06AD}">
      <dgm:prSet/>
      <dgm:spPr/>
      <dgm:t>
        <a:bodyPr/>
        <a:lstStyle/>
        <a:p>
          <a:endParaRPr lang="es-ES"/>
        </a:p>
      </dgm:t>
    </dgm:pt>
    <dgm:pt modelId="{F98F5C23-E03B-49E8-AD80-157C5C219479}" type="sibTrans" cxnId="{B763697C-AEC9-4DEF-8237-FBD5FEAC06AD}">
      <dgm:prSet/>
      <dgm:spPr/>
      <dgm:t>
        <a:bodyPr/>
        <a:lstStyle/>
        <a:p>
          <a:endParaRPr lang="es-ES"/>
        </a:p>
      </dgm:t>
    </dgm:pt>
    <dgm:pt modelId="{308F3F86-99E0-463E-8494-4FA20137CCDB}">
      <dgm:prSet phldrT="[Texto]" custT="1"/>
      <dgm:spPr/>
      <dgm:t>
        <a:bodyPr/>
        <a:lstStyle/>
        <a:p>
          <a:r>
            <a:rPr lang="es-ES" sz="3000" dirty="0" err="1" smtClean="0"/>
            <a:t>Sound</a:t>
          </a:r>
          <a:r>
            <a:rPr lang="es-ES" sz="3000" dirty="0" smtClean="0"/>
            <a:t> </a:t>
          </a:r>
          <a:r>
            <a:rPr lang="es-ES" sz="3000" dirty="0" err="1" smtClean="0"/>
            <a:t>Design</a:t>
          </a:r>
          <a:endParaRPr lang="es-ES" sz="3000" dirty="0"/>
        </a:p>
      </dgm:t>
    </dgm:pt>
    <dgm:pt modelId="{89A177D2-87B2-449C-9A90-8B71CC14B8FC}" type="parTrans" cxnId="{8DAE9B39-6F87-4568-B95A-F9C5D8F8A0FF}">
      <dgm:prSet/>
      <dgm:spPr/>
      <dgm:t>
        <a:bodyPr/>
        <a:lstStyle/>
        <a:p>
          <a:endParaRPr lang="es-ES"/>
        </a:p>
      </dgm:t>
    </dgm:pt>
    <dgm:pt modelId="{119F12D2-8B76-465E-969A-2151DFC17E4E}" type="sibTrans" cxnId="{8DAE9B39-6F87-4568-B95A-F9C5D8F8A0FF}">
      <dgm:prSet/>
      <dgm:spPr/>
      <dgm:t>
        <a:bodyPr/>
        <a:lstStyle/>
        <a:p>
          <a:endParaRPr lang="es-ES"/>
        </a:p>
      </dgm:t>
    </dgm:pt>
    <dgm:pt modelId="{27DE53D9-FD85-4995-8427-17A937CF3E82}">
      <dgm:prSet phldrT="[Texto]" custT="1"/>
      <dgm:spPr/>
      <dgm:t>
        <a:bodyPr/>
        <a:lstStyle/>
        <a:p>
          <a:r>
            <a:rPr lang="es-ES" sz="3000" dirty="0" err="1" smtClean="0"/>
            <a:t>Voice</a:t>
          </a:r>
          <a:r>
            <a:rPr lang="es-ES" sz="3000" dirty="0" smtClean="0"/>
            <a:t> </a:t>
          </a:r>
          <a:r>
            <a:rPr lang="es-ES" sz="3000" dirty="0" err="1" smtClean="0"/>
            <a:t>over</a:t>
          </a:r>
          <a:endParaRPr lang="es-ES" sz="3000" dirty="0"/>
        </a:p>
      </dgm:t>
    </dgm:pt>
    <dgm:pt modelId="{164FE1C1-DC08-46FD-9930-FF2B320968E9}" type="parTrans" cxnId="{23ACF0F2-4CE5-4549-8F4D-300F64122077}">
      <dgm:prSet/>
      <dgm:spPr/>
      <dgm:t>
        <a:bodyPr/>
        <a:lstStyle/>
        <a:p>
          <a:endParaRPr lang="es-ES"/>
        </a:p>
      </dgm:t>
    </dgm:pt>
    <dgm:pt modelId="{F640D72A-9372-4D07-A437-AE024CE7F5A9}" type="sibTrans" cxnId="{23ACF0F2-4CE5-4549-8F4D-300F64122077}">
      <dgm:prSet/>
      <dgm:spPr/>
      <dgm:t>
        <a:bodyPr/>
        <a:lstStyle/>
        <a:p>
          <a:endParaRPr lang="es-ES"/>
        </a:p>
      </dgm:t>
    </dgm:pt>
    <dgm:pt modelId="{C1632C82-32C1-4CEF-9AAD-4909025694F6}" type="pres">
      <dgm:prSet presAssocID="{2440A429-8C61-44F6-9A4F-1488E196A2DF}" presName="Name0" presStyleCnt="0">
        <dgm:presLayoutVars>
          <dgm:dir/>
          <dgm:resizeHandles val="exact"/>
        </dgm:presLayoutVars>
      </dgm:prSet>
      <dgm:spPr/>
    </dgm:pt>
    <dgm:pt modelId="{9250BC50-F9B4-487D-A71F-6AC43232ADF9}" type="pres">
      <dgm:prSet presAssocID="{AAE70684-DF89-4CC8-921D-98D54CE9497E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85C52CD0-C3D9-4DBF-941C-820755CF52F6}" type="pres">
      <dgm:prSet presAssocID="{F98F5C23-E03B-49E8-AD80-157C5C219479}" presName="sibTrans" presStyleLbl="sibTrans2D1" presStyleIdx="0" presStyleCnt="2"/>
      <dgm:spPr/>
    </dgm:pt>
    <dgm:pt modelId="{A7941E81-8F26-47E5-B2C0-3BA2570D2ADA}" type="pres">
      <dgm:prSet presAssocID="{F98F5C23-E03B-49E8-AD80-157C5C219479}" presName="connectorText" presStyleLbl="sibTrans2D1" presStyleIdx="0" presStyleCnt="2"/>
      <dgm:spPr/>
    </dgm:pt>
    <dgm:pt modelId="{9901E7EB-3200-4739-B8BA-F90DDE766A47}" type="pres">
      <dgm:prSet presAssocID="{308F3F86-99E0-463E-8494-4FA20137CCDB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87232B9-7100-4492-A12A-AC123D723062}" type="pres">
      <dgm:prSet presAssocID="{119F12D2-8B76-465E-969A-2151DFC17E4E}" presName="sibTrans" presStyleLbl="sibTrans2D1" presStyleIdx="1" presStyleCnt="2"/>
      <dgm:spPr/>
    </dgm:pt>
    <dgm:pt modelId="{D8333F13-E274-4520-8E9C-0FE3A0A1EFEE}" type="pres">
      <dgm:prSet presAssocID="{119F12D2-8B76-465E-969A-2151DFC17E4E}" presName="connectorText" presStyleLbl="sibTrans2D1" presStyleIdx="1" presStyleCnt="2"/>
      <dgm:spPr/>
    </dgm:pt>
    <dgm:pt modelId="{7787EFDB-3551-455D-BFD6-73F7C7C398D0}" type="pres">
      <dgm:prSet presAssocID="{27DE53D9-FD85-4995-8427-17A937CF3E8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BDDC695A-A37B-4FE6-8F68-038B15A995A5}" type="presOf" srcId="{F98F5C23-E03B-49E8-AD80-157C5C219479}" destId="{A7941E81-8F26-47E5-B2C0-3BA2570D2ADA}" srcOrd="1" destOrd="0" presId="urn:microsoft.com/office/officeart/2005/8/layout/process1"/>
    <dgm:cxn modelId="{02D08EAA-B7A5-4D9B-9692-9AA748010CB2}" type="presOf" srcId="{2440A429-8C61-44F6-9A4F-1488E196A2DF}" destId="{C1632C82-32C1-4CEF-9AAD-4909025694F6}" srcOrd="0" destOrd="0" presId="urn:microsoft.com/office/officeart/2005/8/layout/process1"/>
    <dgm:cxn modelId="{CC01B0CB-3025-46DD-853F-6EC01F137DD2}" type="presOf" srcId="{119F12D2-8B76-465E-969A-2151DFC17E4E}" destId="{D8333F13-E274-4520-8E9C-0FE3A0A1EFEE}" srcOrd="1" destOrd="0" presId="urn:microsoft.com/office/officeart/2005/8/layout/process1"/>
    <dgm:cxn modelId="{23ACF0F2-4CE5-4549-8F4D-300F64122077}" srcId="{2440A429-8C61-44F6-9A4F-1488E196A2DF}" destId="{27DE53D9-FD85-4995-8427-17A937CF3E82}" srcOrd="2" destOrd="0" parTransId="{164FE1C1-DC08-46FD-9930-FF2B320968E9}" sibTransId="{F640D72A-9372-4D07-A437-AE024CE7F5A9}"/>
    <dgm:cxn modelId="{E16CB730-F6D2-4E70-A638-77EC5B9CFAB7}" type="presOf" srcId="{27DE53D9-FD85-4995-8427-17A937CF3E82}" destId="{7787EFDB-3551-455D-BFD6-73F7C7C398D0}" srcOrd="0" destOrd="0" presId="urn:microsoft.com/office/officeart/2005/8/layout/process1"/>
    <dgm:cxn modelId="{1B02295C-4C34-4DC2-8A0C-7A88F8B5D19C}" type="presOf" srcId="{AAE70684-DF89-4CC8-921D-98D54CE9497E}" destId="{9250BC50-F9B4-487D-A71F-6AC43232ADF9}" srcOrd="0" destOrd="0" presId="urn:microsoft.com/office/officeart/2005/8/layout/process1"/>
    <dgm:cxn modelId="{E5BDBD96-2B3B-437C-ABB6-66DA5C98AB23}" type="presOf" srcId="{119F12D2-8B76-465E-969A-2151DFC17E4E}" destId="{687232B9-7100-4492-A12A-AC123D723062}" srcOrd="0" destOrd="0" presId="urn:microsoft.com/office/officeart/2005/8/layout/process1"/>
    <dgm:cxn modelId="{8DAE9B39-6F87-4568-B95A-F9C5D8F8A0FF}" srcId="{2440A429-8C61-44F6-9A4F-1488E196A2DF}" destId="{308F3F86-99E0-463E-8494-4FA20137CCDB}" srcOrd="1" destOrd="0" parTransId="{89A177D2-87B2-449C-9A90-8B71CC14B8FC}" sibTransId="{119F12D2-8B76-465E-969A-2151DFC17E4E}"/>
    <dgm:cxn modelId="{B763697C-AEC9-4DEF-8237-FBD5FEAC06AD}" srcId="{2440A429-8C61-44F6-9A4F-1488E196A2DF}" destId="{AAE70684-DF89-4CC8-921D-98D54CE9497E}" srcOrd="0" destOrd="0" parTransId="{29F81CA7-7415-4704-8AB4-F272C4D1430A}" sibTransId="{F98F5C23-E03B-49E8-AD80-157C5C219479}"/>
    <dgm:cxn modelId="{0FC994FA-8A5D-4A9B-B92D-0A228F0695CF}" type="presOf" srcId="{F98F5C23-E03B-49E8-AD80-157C5C219479}" destId="{85C52CD0-C3D9-4DBF-941C-820755CF52F6}" srcOrd="0" destOrd="0" presId="urn:microsoft.com/office/officeart/2005/8/layout/process1"/>
    <dgm:cxn modelId="{3294669D-56D3-4233-8EC6-5ABB66AAD260}" type="presOf" srcId="{308F3F86-99E0-463E-8494-4FA20137CCDB}" destId="{9901E7EB-3200-4739-B8BA-F90DDE766A47}" srcOrd="0" destOrd="0" presId="urn:microsoft.com/office/officeart/2005/8/layout/process1"/>
    <dgm:cxn modelId="{460358FA-F876-4258-A5F4-4CC96E58EF5D}" type="presParOf" srcId="{C1632C82-32C1-4CEF-9AAD-4909025694F6}" destId="{9250BC50-F9B4-487D-A71F-6AC43232ADF9}" srcOrd="0" destOrd="0" presId="urn:microsoft.com/office/officeart/2005/8/layout/process1"/>
    <dgm:cxn modelId="{CDD83B44-B5C0-4F98-B4C3-86F3D5D2D98F}" type="presParOf" srcId="{C1632C82-32C1-4CEF-9AAD-4909025694F6}" destId="{85C52CD0-C3D9-4DBF-941C-820755CF52F6}" srcOrd="1" destOrd="0" presId="urn:microsoft.com/office/officeart/2005/8/layout/process1"/>
    <dgm:cxn modelId="{6AC10868-7E3D-4DF4-93DB-69B841F2D3F3}" type="presParOf" srcId="{85C52CD0-C3D9-4DBF-941C-820755CF52F6}" destId="{A7941E81-8F26-47E5-B2C0-3BA2570D2ADA}" srcOrd="0" destOrd="0" presId="urn:microsoft.com/office/officeart/2005/8/layout/process1"/>
    <dgm:cxn modelId="{75CCADB7-DB3A-4749-B16F-E7ECB5EB5E13}" type="presParOf" srcId="{C1632C82-32C1-4CEF-9AAD-4909025694F6}" destId="{9901E7EB-3200-4739-B8BA-F90DDE766A47}" srcOrd="2" destOrd="0" presId="urn:microsoft.com/office/officeart/2005/8/layout/process1"/>
    <dgm:cxn modelId="{7662B4D7-FDE2-4FFB-80AE-C50FF0C151DB}" type="presParOf" srcId="{C1632C82-32C1-4CEF-9AAD-4909025694F6}" destId="{687232B9-7100-4492-A12A-AC123D723062}" srcOrd="3" destOrd="0" presId="urn:microsoft.com/office/officeart/2005/8/layout/process1"/>
    <dgm:cxn modelId="{273309A1-53AA-4EB2-92F7-873271E76F7E}" type="presParOf" srcId="{687232B9-7100-4492-A12A-AC123D723062}" destId="{D8333F13-E274-4520-8E9C-0FE3A0A1EFEE}" srcOrd="0" destOrd="0" presId="urn:microsoft.com/office/officeart/2005/8/layout/process1"/>
    <dgm:cxn modelId="{72C8FC33-F92B-4C45-A50A-BF123F803C4C}" type="presParOf" srcId="{C1632C82-32C1-4CEF-9AAD-4909025694F6}" destId="{7787EFDB-3551-455D-BFD6-73F7C7C398D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50BC50-F9B4-487D-A71F-6AC43232ADF9}">
      <dsp:nvSpPr>
        <dsp:cNvPr id="0" name=""/>
        <dsp:cNvSpPr/>
      </dsp:nvSpPr>
      <dsp:spPr>
        <a:xfrm>
          <a:off x="7143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000" kern="1200" dirty="0" err="1" smtClean="0"/>
            <a:t>Music</a:t>
          </a:r>
          <a:endParaRPr lang="es-ES" sz="3000" kern="1200" dirty="0"/>
        </a:p>
      </dsp:txBody>
      <dsp:txXfrm>
        <a:off x="44665" y="2106299"/>
        <a:ext cx="2060143" cy="1206068"/>
      </dsp:txXfrm>
    </dsp:sp>
    <dsp:sp modelId="{85C52CD0-C3D9-4DBF-941C-820755CF52F6}">
      <dsp:nvSpPr>
        <dsp:cNvPr id="0" name=""/>
        <dsp:cNvSpPr/>
      </dsp:nvSpPr>
      <dsp:spPr>
        <a:xfrm>
          <a:off x="2355850" y="2444570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2300" kern="1200"/>
        </a:p>
      </dsp:txBody>
      <dsp:txXfrm>
        <a:off x="2355850" y="2550475"/>
        <a:ext cx="316861" cy="317716"/>
      </dsp:txXfrm>
    </dsp:sp>
    <dsp:sp modelId="{9901E7EB-3200-4739-B8BA-F90DDE766A47}">
      <dsp:nvSpPr>
        <dsp:cNvPr id="0" name=""/>
        <dsp:cNvSpPr/>
      </dsp:nvSpPr>
      <dsp:spPr>
        <a:xfrm>
          <a:off x="2996406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000" kern="1200" dirty="0" err="1" smtClean="0"/>
            <a:t>Sound</a:t>
          </a:r>
          <a:r>
            <a:rPr lang="es-ES" sz="3000" kern="1200" dirty="0" smtClean="0"/>
            <a:t> </a:t>
          </a:r>
          <a:r>
            <a:rPr lang="es-ES" sz="3000" kern="1200" dirty="0" err="1" smtClean="0"/>
            <a:t>Design</a:t>
          </a:r>
          <a:endParaRPr lang="es-ES" sz="3000" kern="1200" dirty="0"/>
        </a:p>
      </dsp:txBody>
      <dsp:txXfrm>
        <a:off x="3033928" y="2106299"/>
        <a:ext cx="2060143" cy="1206068"/>
      </dsp:txXfrm>
    </dsp:sp>
    <dsp:sp modelId="{687232B9-7100-4492-A12A-AC123D723062}">
      <dsp:nvSpPr>
        <dsp:cNvPr id="0" name=""/>
        <dsp:cNvSpPr/>
      </dsp:nvSpPr>
      <dsp:spPr>
        <a:xfrm>
          <a:off x="5345112" y="2444570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2300" kern="1200"/>
        </a:p>
      </dsp:txBody>
      <dsp:txXfrm>
        <a:off x="5345112" y="2550475"/>
        <a:ext cx="316861" cy="317716"/>
      </dsp:txXfrm>
    </dsp:sp>
    <dsp:sp modelId="{7787EFDB-3551-455D-BFD6-73F7C7C398D0}">
      <dsp:nvSpPr>
        <dsp:cNvPr id="0" name=""/>
        <dsp:cNvSpPr/>
      </dsp:nvSpPr>
      <dsp:spPr>
        <a:xfrm>
          <a:off x="5985668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000" kern="1200" dirty="0" err="1" smtClean="0"/>
            <a:t>Voice</a:t>
          </a:r>
          <a:r>
            <a:rPr lang="es-ES" sz="3000" kern="1200" dirty="0" smtClean="0"/>
            <a:t> </a:t>
          </a:r>
          <a:r>
            <a:rPr lang="es-ES" sz="3000" kern="1200" dirty="0" err="1" smtClean="0"/>
            <a:t>over</a:t>
          </a:r>
          <a:endParaRPr lang="es-ES" sz="3000" kern="1200" dirty="0"/>
        </a:p>
      </dsp:txBody>
      <dsp:txXfrm>
        <a:off x="6023190" y="2106299"/>
        <a:ext cx="2060143" cy="12060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546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119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472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052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12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364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397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125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122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4646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076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78977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hyperlink" Target="https://www.youtube.com/watch?v=BuRPQiwhwhc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jpg"/><Relationship Id="rId5" Type="http://schemas.openxmlformats.org/officeDocument/2006/relationships/hyperlink" Target="https://www.youtube.com/watch?v=3FWVKu1gnWs" TargetMode="Externa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smtClean="0"/>
              <a:t>Audio BIBLE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err="1" smtClean="0"/>
              <a:t>aitor</a:t>
            </a:r>
            <a:r>
              <a:rPr lang="es-ES" dirty="0" smtClean="0"/>
              <a:t> Vélez </a:t>
            </a:r>
            <a:r>
              <a:rPr lang="es-ES" dirty="0" err="1" smtClean="0"/>
              <a:t>tolosa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4675" y="3085766"/>
            <a:ext cx="5830846" cy="3276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197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Main</a:t>
            </a:r>
            <a:r>
              <a:rPr lang="es-ES" dirty="0"/>
              <a:t> </a:t>
            </a:r>
            <a:r>
              <a:rPr lang="es-ES" dirty="0" err="1" smtClean="0"/>
              <a:t>elements</a:t>
            </a:r>
            <a:r>
              <a:rPr lang="es-ES" dirty="0" smtClean="0"/>
              <a:t> (</a:t>
            </a:r>
            <a:r>
              <a:rPr lang="es-ES" dirty="0" err="1" smtClean="0"/>
              <a:t>Voice</a:t>
            </a:r>
            <a:r>
              <a:rPr lang="es-ES" dirty="0" smtClean="0"/>
              <a:t> </a:t>
            </a:r>
            <a:r>
              <a:rPr lang="es-ES" dirty="0" err="1" smtClean="0"/>
              <a:t>over</a:t>
            </a:r>
            <a:r>
              <a:rPr lang="es-ES" dirty="0" smtClean="0"/>
              <a:t>)</a:t>
            </a:r>
            <a:endParaRPr lang="es-ES" dirty="0"/>
          </a:p>
        </p:txBody>
      </p:sp>
      <p:sp>
        <p:nvSpPr>
          <p:cNvPr id="3" name="CuadroTexto 2"/>
          <p:cNvSpPr txBox="1"/>
          <p:nvPr/>
        </p:nvSpPr>
        <p:spPr>
          <a:xfrm>
            <a:off x="575894" y="2761129"/>
            <a:ext cx="1102961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-</a:t>
            </a:r>
            <a:r>
              <a:rPr lang="es-ES" dirty="0" err="1" smtClean="0"/>
              <a:t>People</a:t>
            </a:r>
            <a:r>
              <a:rPr lang="es-ES" dirty="0" smtClean="0"/>
              <a:t> </a:t>
            </a:r>
            <a:r>
              <a:rPr lang="es-ES" dirty="0" err="1" smtClean="0"/>
              <a:t>needed</a:t>
            </a:r>
            <a:r>
              <a:rPr lang="es-ES" dirty="0" smtClean="0"/>
              <a:t> </a:t>
            </a:r>
            <a:r>
              <a:rPr lang="es-ES" dirty="0" err="1" smtClean="0"/>
              <a:t>for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creation</a:t>
            </a:r>
            <a:r>
              <a:rPr lang="es-ES" dirty="0" smtClean="0"/>
              <a:t> of </a:t>
            </a:r>
            <a:r>
              <a:rPr lang="es-ES" dirty="0" err="1" smtClean="0"/>
              <a:t>voices</a:t>
            </a:r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r>
              <a:rPr lang="es-ES" dirty="0" smtClean="0"/>
              <a:t>-</a:t>
            </a:r>
            <a:r>
              <a:rPr lang="es-ES" dirty="0" err="1" smtClean="0"/>
              <a:t>Types</a:t>
            </a:r>
            <a:r>
              <a:rPr lang="es-ES" dirty="0" smtClean="0"/>
              <a:t> of </a:t>
            </a:r>
            <a:r>
              <a:rPr lang="es-ES" dirty="0" err="1" smtClean="0"/>
              <a:t>voices</a:t>
            </a:r>
            <a:r>
              <a:rPr lang="es-ES" dirty="0" smtClean="0"/>
              <a:t> </a:t>
            </a:r>
            <a:r>
              <a:rPr lang="es-ES" dirty="0" err="1" smtClean="0"/>
              <a:t>required</a:t>
            </a:r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r>
              <a:rPr lang="es-ES" dirty="0" smtClean="0"/>
              <a:t>-</a:t>
            </a:r>
            <a:r>
              <a:rPr lang="es-ES" dirty="0" err="1" smtClean="0"/>
              <a:t>Artifitial</a:t>
            </a:r>
            <a:r>
              <a:rPr lang="es-ES" dirty="0" smtClean="0"/>
              <a:t> </a:t>
            </a:r>
            <a:r>
              <a:rPr lang="es-ES" dirty="0" err="1" smtClean="0"/>
              <a:t>voices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701" y="2761128"/>
            <a:ext cx="3086421" cy="1620371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9217" y="3776791"/>
            <a:ext cx="2579870" cy="2810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70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Establish</a:t>
            </a:r>
            <a:r>
              <a:rPr lang="es-ES" dirty="0" smtClean="0"/>
              <a:t> </a:t>
            </a:r>
            <a:r>
              <a:rPr lang="en-GB" dirty="0" smtClean="0"/>
              <a:t>reference</a:t>
            </a:r>
            <a:r>
              <a:rPr lang="es-ES" dirty="0" smtClean="0"/>
              <a:t> material</a:t>
            </a:r>
            <a:endParaRPr lang="es-ES" dirty="0"/>
          </a:p>
        </p:txBody>
      </p:sp>
      <p:sp>
        <p:nvSpPr>
          <p:cNvPr id="3" name="CuadroTexto 2"/>
          <p:cNvSpPr txBox="1"/>
          <p:nvPr/>
        </p:nvSpPr>
        <p:spPr>
          <a:xfrm>
            <a:off x="781610" y="2664759"/>
            <a:ext cx="1129553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 smtClean="0"/>
              <a:t>Taking</a:t>
            </a:r>
            <a:r>
              <a:rPr lang="es-ES" dirty="0" smtClean="0"/>
              <a:t> </a:t>
            </a:r>
            <a:r>
              <a:rPr lang="es-ES" dirty="0" err="1" smtClean="0"/>
              <a:t>points</a:t>
            </a:r>
            <a:r>
              <a:rPr lang="es-ES" dirty="0" smtClean="0"/>
              <a:t> of </a:t>
            </a:r>
            <a:r>
              <a:rPr lang="es-ES" dirty="0" err="1" smtClean="0"/>
              <a:t>reference</a:t>
            </a:r>
            <a:r>
              <a:rPr lang="es-ES" dirty="0" smtClean="0"/>
              <a:t>:   Clips</a:t>
            </a:r>
          </a:p>
          <a:p>
            <a:endParaRPr lang="es-ES" dirty="0" smtClean="0"/>
          </a:p>
          <a:p>
            <a:r>
              <a:rPr lang="es-ES" dirty="0"/>
              <a:t>	</a:t>
            </a:r>
            <a:r>
              <a:rPr lang="es-ES" dirty="0" smtClean="0"/>
              <a:t>				    </a:t>
            </a:r>
          </a:p>
          <a:p>
            <a:r>
              <a:rPr lang="es-ES" dirty="0"/>
              <a:t>	</a:t>
            </a:r>
            <a:r>
              <a:rPr lang="es-ES" dirty="0" smtClean="0"/>
              <a:t>				     </a:t>
            </a:r>
            <a:r>
              <a:rPr lang="es-ES" dirty="0" err="1" smtClean="0"/>
              <a:t>Music</a:t>
            </a:r>
            <a:endParaRPr lang="es-ES" dirty="0" smtClean="0"/>
          </a:p>
          <a:p>
            <a:endParaRPr lang="es-ES" dirty="0" smtClean="0"/>
          </a:p>
          <a:p>
            <a:endParaRPr lang="es-ES" dirty="0" smtClean="0"/>
          </a:p>
          <a:p>
            <a:r>
              <a:rPr lang="es-ES" dirty="0"/>
              <a:t>	</a:t>
            </a:r>
            <a:r>
              <a:rPr lang="es-ES" dirty="0" smtClean="0"/>
              <a:t>				      </a:t>
            </a:r>
            <a:r>
              <a:rPr lang="es-ES" dirty="0" err="1" smtClean="0"/>
              <a:t>Voice</a:t>
            </a:r>
            <a:r>
              <a:rPr lang="es-ES" dirty="0" smtClean="0"/>
              <a:t> </a:t>
            </a:r>
            <a:r>
              <a:rPr lang="es-ES" dirty="0" err="1" smtClean="0"/>
              <a:t>over</a:t>
            </a:r>
            <a:endParaRPr lang="es-ES" dirty="0" smtClean="0"/>
          </a:p>
          <a:p>
            <a:r>
              <a:rPr lang="es-ES" dirty="0"/>
              <a:t>	</a:t>
            </a:r>
            <a:r>
              <a:rPr lang="es-ES" dirty="0" smtClean="0"/>
              <a:t>					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6625" y="2169459"/>
            <a:ext cx="3276599" cy="1843087"/>
          </a:xfrm>
          <a:prstGeom prst="rect">
            <a:avLst/>
          </a:prstGeom>
        </p:spPr>
      </p:pic>
      <p:sp>
        <p:nvSpPr>
          <p:cNvPr id="5" name="AutoShape 2" descr="Resultat d'imatges de the legend of zelda breath of the wild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6625" y="4464015"/>
            <a:ext cx="3209925" cy="1804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014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Establish</a:t>
            </a:r>
            <a:r>
              <a:rPr lang="es-ES" dirty="0" smtClean="0"/>
              <a:t> </a:t>
            </a:r>
            <a:r>
              <a:rPr lang="es-ES" dirty="0" err="1" smtClean="0"/>
              <a:t>technology</a:t>
            </a:r>
            <a:r>
              <a:rPr lang="es-ES" dirty="0" smtClean="0"/>
              <a:t> </a:t>
            </a:r>
            <a:r>
              <a:rPr lang="es-ES" dirty="0" err="1" smtClean="0"/>
              <a:t>requirements</a:t>
            </a:r>
            <a:endParaRPr lang="es-ES" dirty="0"/>
          </a:p>
        </p:txBody>
      </p:sp>
      <p:sp>
        <p:nvSpPr>
          <p:cNvPr id="3" name="CuadroTexto 2"/>
          <p:cNvSpPr txBox="1"/>
          <p:nvPr/>
        </p:nvSpPr>
        <p:spPr>
          <a:xfrm>
            <a:off x="680669" y="2475815"/>
            <a:ext cx="111858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Number of platforms that need to be </a:t>
            </a:r>
            <a:r>
              <a:rPr lang="en-US" dirty="0" smtClean="0"/>
              <a:t>supported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/>
              <a:t>Multiplayer requirements (Over network? Split-screen? How many players</a:t>
            </a:r>
            <a:r>
              <a:rPr lang="en-US" dirty="0" smtClean="0"/>
              <a:t>?)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/>
              <a:t>Memory and streaming </a:t>
            </a:r>
            <a:r>
              <a:rPr lang="en-US" dirty="0" smtClean="0"/>
              <a:t>limitations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/>
              <a:t>Environmental Effects (DSP)</a:t>
            </a:r>
          </a:p>
          <a:p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4863" y="2105025"/>
            <a:ext cx="3106831" cy="1553416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4863" y="4806634"/>
            <a:ext cx="3106831" cy="174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434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Exercice</a:t>
            </a:r>
            <a:endParaRPr lang="es-ES" dirty="0"/>
          </a:p>
        </p:txBody>
      </p:sp>
      <p:sp>
        <p:nvSpPr>
          <p:cNvPr id="4" name="CuadroTexto 3"/>
          <p:cNvSpPr txBox="1"/>
          <p:nvPr/>
        </p:nvSpPr>
        <p:spPr>
          <a:xfrm>
            <a:off x="466725" y="2066925"/>
            <a:ext cx="11287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 smtClean="0"/>
              <a:t>Given</a:t>
            </a:r>
            <a:r>
              <a:rPr lang="es-ES" dirty="0" smtClean="0"/>
              <a:t> </a:t>
            </a:r>
            <a:r>
              <a:rPr lang="es-ES" dirty="0" err="1" smtClean="0"/>
              <a:t>this</a:t>
            </a:r>
            <a:r>
              <a:rPr lang="es-ES" dirty="0" smtClean="0"/>
              <a:t> video, </a:t>
            </a:r>
            <a:r>
              <a:rPr lang="es-ES" dirty="0" err="1" smtClean="0"/>
              <a:t>make</a:t>
            </a:r>
            <a:r>
              <a:rPr lang="es-ES" dirty="0" smtClean="0"/>
              <a:t> a </a:t>
            </a:r>
            <a:r>
              <a:rPr lang="es-ES" dirty="0" err="1" smtClean="0"/>
              <a:t>list</a:t>
            </a:r>
            <a:r>
              <a:rPr lang="es-ES" dirty="0" smtClean="0"/>
              <a:t> of </a:t>
            </a:r>
            <a:r>
              <a:rPr lang="es-ES" dirty="0" err="1" smtClean="0"/>
              <a:t>what</a:t>
            </a:r>
            <a:r>
              <a:rPr lang="es-ES" dirty="0" smtClean="0"/>
              <a:t> </a:t>
            </a:r>
            <a:r>
              <a:rPr lang="es-ES" dirty="0" err="1" smtClean="0"/>
              <a:t>sounds</a:t>
            </a:r>
            <a:r>
              <a:rPr lang="es-ES" dirty="0" smtClean="0"/>
              <a:t> </a:t>
            </a:r>
            <a:r>
              <a:rPr lang="es-ES" dirty="0" err="1" smtClean="0"/>
              <a:t>must</a:t>
            </a:r>
            <a:r>
              <a:rPr lang="es-ES" dirty="0" smtClean="0"/>
              <a:t> </a:t>
            </a:r>
            <a:r>
              <a:rPr lang="es-ES" dirty="0" err="1" smtClean="0"/>
              <a:t>have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scene</a:t>
            </a:r>
            <a:r>
              <a:rPr lang="es-ES" dirty="0"/>
              <a:t> </a:t>
            </a:r>
            <a:r>
              <a:rPr lang="es-ES" dirty="0" err="1" smtClean="0"/>
              <a:t>according</a:t>
            </a:r>
            <a:r>
              <a:rPr lang="es-ES" dirty="0" smtClean="0"/>
              <a:t> to </a:t>
            </a:r>
            <a:r>
              <a:rPr lang="es-ES" dirty="0" err="1" smtClean="0"/>
              <a:t>music</a:t>
            </a:r>
            <a:r>
              <a:rPr lang="es-ES" dirty="0" smtClean="0"/>
              <a:t>, </a:t>
            </a:r>
            <a:r>
              <a:rPr lang="es-ES" dirty="0" err="1" smtClean="0"/>
              <a:t>sound</a:t>
            </a:r>
            <a:r>
              <a:rPr lang="es-ES" dirty="0" smtClean="0"/>
              <a:t> </a:t>
            </a:r>
            <a:r>
              <a:rPr lang="es-ES" dirty="0" err="1" smtClean="0"/>
              <a:t>effects</a:t>
            </a:r>
            <a:r>
              <a:rPr lang="es-ES" dirty="0" smtClean="0"/>
              <a:t> and </a:t>
            </a:r>
            <a:r>
              <a:rPr lang="es-ES" dirty="0" err="1" smtClean="0"/>
              <a:t>voice</a:t>
            </a:r>
            <a:r>
              <a:rPr lang="es-ES" dirty="0" smtClean="0"/>
              <a:t> </a:t>
            </a:r>
            <a:r>
              <a:rPr lang="es-ES" dirty="0" err="1" smtClean="0"/>
              <a:t>over</a:t>
            </a:r>
            <a:r>
              <a:rPr lang="es-ES" dirty="0" smtClean="0"/>
              <a:t> and use </a:t>
            </a:r>
            <a:r>
              <a:rPr lang="es-ES" dirty="0" err="1" smtClean="0"/>
              <a:t>classificate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sound</a:t>
            </a:r>
            <a:r>
              <a:rPr lang="es-ES" dirty="0" smtClean="0"/>
              <a:t> </a:t>
            </a:r>
            <a:r>
              <a:rPr lang="es-ES" dirty="0" err="1" smtClean="0"/>
              <a:t>effects</a:t>
            </a:r>
            <a:r>
              <a:rPr lang="es-ES" dirty="0"/>
              <a:t> </a:t>
            </a:r>
            <a:r>
              <a:rPr lang="es-ES" dirty="0" smtClean="0"/>
              <a:t>as </a:t>
            </a:r>
            <a:r>
              <a:rPr lang="es-ES" dirty="0" err="1" smtClean="0"/>
              <a:t>shown</a:t>
            </a:r>
            <a:r>
              <a:rPr lang="es-ES" dirty="0" smtClean="0"/>
              <a:t> </a:t>
            </a:r>
            <a:r>
              <a:rPr lang="es-ES" dirty="0" err="1" smtClean="0"/>
              <a:t>before</a:t>
            </a:r>
            <a:r>
              <a:rPr lang="es-ES" dirty="0" smtClean="0"/>
              <a:t>.  </a:t>
            </a:r>
            <a:endParaRPr lang="es-ES" dirty="0"/>
          </a:p>
        </p:txBody>
      </p:sp>
      <p:pic>
        <p:nvPicPr>
          <p:cNvPr id="5" name="Imagen 4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99" y="3006725"/>
            <a:ext cx="3990975" cy="2660650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5791200" y="2713256"/>
            <a:ext cx="545782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Ambience</a:t>
            </a:r>
            <a:r>
              <a:rPr lang="es-ES" dirty="0"/>
              <a:t>:</a:t>
            </a:r>
          </a:p>
          <a:p>
            <a:endParaRPr lang="es-ES" dirty="0"/>
          </a:p>
          <a:p>
            <a:endParaRPr lang="es-ES" dirty="0"/>
          </a:p>
          <a:p>
            <a:r>
              <a:rPr lang="es-ES" dirty="0" err="1"/>
              <a:t>Weapons</a:t>
            </a:r>
            <a:r>
              <a:rPr lang="es-ES" dirty="0"/>
              <a:t>/</a:t>
            </a:r>
            <a:r>
              <a:rPr lang="es-ES" dirty="0" err="1"/>
              <a:t>Items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r>
              <a:rPr lang="es-ES" dirty="0" err="1"/>
              <a:t>Creatures</a:t>
            </a:r>
            <a:r>
              <a:rPr lang="es-ES" dirty="0"/>
              <a:t>/</a:t>
            </a:r>
            <a:r>
              <a:rPr lang="es-ES" dirty="0" err="1"/>
              <a:t>Enemies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r>
              <a:rPr lang="es-ES" dirty="0"/>
              <a:t>Visual </a:t>
            </a:r>
            <a:r>
              <a:rPr lang="es-ES" dirty="0" err="1"/>
              <a:t>Effects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r>
              <a:rPr lang="es-ES" dirty="0" err="1"/>
              <a:t>Players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35252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REFERENCE</a:t>
            </a:r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5722" y="2308876"/>
            <a:ext cx="6176100" cy="3546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141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Audio </a:t>
            </a:r>
            <a:r>
              <a:rPr lang="es-ES" dirty="0" err="1" smtClean="0"/>
              <a:t>bible</a:t>
            </a:r>
            <a:r>
              <a:rPr lang="es-ES" dirty="0" smtClean="0"/>
              <a:t> </a:t>
            </a:r>
            <a:r>
              <a:rPr lang="es-ES" dirty="0" err="1" smtClean="0"/>
              <a:t>structure</a:t>
            </a:r>
            <a:r>
              <a:rPr lang="es-ES" dirty="0" smtClean="0"/>
              <a:t> ( 1.Audio </a:t>
            </a:r>
            <a:r>
              <a:rPr lang="es-ES" dirty="0" err="1" smtClean="0"/>
              <a:t>overview</a:t>
            </a:r>
            <a:r>
              <a:rPr lang="es-ES" dirty="0" smtClean="0"/>
              <a:t>)</a:t>
            </a:r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l="54826" t="32886" r="8245" b="5048"/>
          <a:stretch/>
        </p:blipFill>
        <p:spPr>
          <a:xfrm>
            <a:off x="3549116" y="2005264"/>
            <a:ext cx="4892011" cy="4624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89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Audio </a:t>
            </a:r>
            <a:r>
              <a:rPr lang="es-ES" dirty="0" err="1"/>
              <a:t>bible</a:t>
            </a:r>
            <a:r>
              <a:rPr lang="es-ES" dirty="0"/>
              <a:t> </a:t>
            </a:r>
            <a:r>
              <a:rPr lang="es-ES" dirty="0" err="1"/>
              <a:t>structure</a:t>
            </a:r>
            <a:r>
              <a:rPr lang="es-ES" dirty="0"/>
              <a:t> ( </a:t>
            </a:r>
            <a:r>
              <a:rPr lang="es-ES" dirty="0" smtClean="0"/>
              <a:t>2.Defining audio </a:t>
            </a:r>
            <a:r>
              <a:rPr lang="es-ES" dirty="0" err="1" smtClean="0"/>
              <a:t>content</a:t>
            </a:r>
            <a:r>
              <a:rPr lang="es-ES" dirty="0" smtClean="0"/>
              <a:t>)</a:t>
            </a:r>
            <a:endParaRPr lang="es-ES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840606" y="2309770"/>
            <a:ext cx="6886822" cy="304698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2.1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What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parts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of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the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game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should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have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music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?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b="0" i="0" u="none" strike="noStrike" cap="none" normalizeH="0" baseline="0" dirty="0" smtClean="0"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2.2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What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style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of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music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is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best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for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this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game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?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b="0" i="0" u="none" strike="noStrike" cap="none" normalizeH="0" baseline="0" dirty="0" smtClean="0"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2.3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When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should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the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music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be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ambient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and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when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should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it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be intense?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b="0" i="0" u="none" strike="noStrike" cap="none" normalizeH="0" baseline="0" dirty="0" smtClean="0"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2.4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How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will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the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music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to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transition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b="0" i="0" u="none" strike="noStrike" cap="none" normalizeH="0" baseline="0" dirty="0" smtClean="0"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2.5 Are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character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themes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appropriate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?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b="0" i="0" u="none" strike="noStrike" cap="none" normalizeH="0" baseline="0" dirty="0" smtClean="0"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2.6 Are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there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aspects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of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the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gameplay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that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would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benefit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from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the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 </a:t>
            </a:r>
            <a:r>
              <a:rPr kumimoji="0" lang="es-ES" altLang="es-ES" b="0" i="0" u="none" strike="noStrike" cap="none" normalizeH="0" baseline="0" dirty="0" err="1" smtClean="0">
                <a:effectLst/>
                <a:latin typeface="+mj-lt"/>
              </a:rPr>
              <a:t>music</a:t>
            </a:r>
            <a:r>
              <a:rPr kumimoji="0" lang="es-ES" altLang="es-ES" b="0" i="0" u="none" strike="noStrike" cap="none" normalizeH="0" baseline="0" dirty="0" smtClean="0">
                <a:effectLst/>
                <a:latin typeface="+mj-lt"/>
              </a:rPr>
              <a:t>? 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500" y="1933575"/>
            <a:ext cx="4076699" cy="407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946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Audio </a:t>
            </a:r>
            <a:r>
              <a:rPr lang="es-ES" dirty="0" err="1"/>
              <a:t>bible</a:t>
            </a:r>
            <a:r>
              <a:rPr lang="es-ES" dirty="0"/>
              <a:t> </a:t>
            </a:r>
            <a:r>
              <a:rPr lang="es-ES" dirty="0" err="1"/>
              <a:t>structure</a:t>
            </a:r>
            <a:r>
              <a:rPr lang="es-ES" dirty="0"/>
              <a:t> ( </a:t>
            </a:r>
            <a:r>
              <a:rPr lang="es-ES" dirty="0" smtClean="0"/>
              <a:t>3. audio </a:t>
            </a:r>
            <a:r>
              <a:rPr lang="es-ES" dirty="0" err="1" smtClean="0"/>
              <a:t>inspiration</a:t>
            </a:r>
            <a:r>
              <a:rPr lang="es-ES" dirty="0" smtClean="0"/>
              <a:t>)</a:t>
            </a:r>
            <a:endParaRPr lang="es-ES" dirty="0"/>
          </a:p>
        </p:txBody>
      </p:sp>
      <p:sp>
        <p:nvSpPr>
          <p:cNvPr id="3" name="CuadroTexto 2"/>
          <p:cNvSpPr txBox="1"/>
          <p:nvPr/>
        </p:nvSpPr>
        <p:spPr>
          <a:xfrm>
            <a:off x="472440" y="1988820"/>
            <a:ext cx="11323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 smtClean="0"/>
              <a:t>Example</a:t>
            </a:r>
            <a:r>
              <a:rPr lang="es-ES" dirty="0" smtClean="0"/>
              <a:t>: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55167" t="23815" r="8584" b="49333"/>
          <a:stretch/>
        </p:blipFill>
        <p:spPr>
          <a:xfrm>
            <a:off x="1651462" y="2703797"/>
            <a:ext cx="6629400" cy="276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246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Audio </a:t>
            </a:r>
            <a:r>
              <a:rPr lang="es-ES" dirty="0" err="1"/>
              <a:t>bible</a:t>
            </a:r>
            <a:r>
              <a:rPr lang="es-ES" dirty="0"/>
              <a:t> </a:t>
            </a:r>
            <a:r>
              <a:rPr lang="es-ES" dirty="0" err="1"/>
              <a:t>structure</a:t>
            </a:r>
            <a:r>
              <a:rPr lang="es-ES" dirty="0"/>
              <a:t> ( </a:t>
            </a:r>
            <a:r>
              <a:rPr lang="es-ES" dirty="0" smtClean="0"/>
              <a:t>4. Audio </a:t>
            </a:r>
            <a:r>
              <a:rPr lang="es-ES" dirty="0" err="1" smtClean="0"/>
              <a:t>design</a:t>
            </a:r>
            <a:r>
              <a:rPr lang="es-ES" dirty="0" smtClean="0"/>
              <a:t> </a:t>
            </a:r>
            <a:r>
              <a:rPr lang="es-ES" dirty="0" err="1" smtClean="0"/>
              <a:t>direction</a:t>
            </a:r>
            <a:r>
              <a:rPr lang="es-ES" dirty="0" smtClean="0"/>
              <a:t>)</a:t>
            </a:r>
            <a:endParaRPr lang="es-ES" dirty="0"/>
          </a:p>
        </p:txBody>
      </p:sp>
      <p:sp>
        <p:nvSpPr>
          <p:cNvPr id="3" name="CuadroTexto 2"/>
          <p:cNvSpPr txBox="1"/>
          <p:nvPr/>
        </p:nvSpPr>
        <p:spPr>
          <a:xfrm>
            <a:off x="575894" y="2152650"/>
            <a:ext cx="1102961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 smtClean="0"/>
          </a:p>
          <a:p>
            <a:endParaRPr lang="es-ES" dirty="0"/>
          </a:p>
          <a:p>
            <a:r>
              <a:rPr lang="es-ES" dirty="0" smtClean="0"/>
              <a:t>-</a:t>
            </a:r>
            <a:r>
              <a:rPr lang="es-ES" dirty="0" err="1" smtClean="0"/>
              <a:t>Music</a:t>
            </a:r>
            <a:r>
              <a:rPr lang="es-ES" dirty="0" smtClean="0"/>
              <a:t> </a:t>
            </a:r>
            <a:r>
              <a:rPr lang="es-ES" dirty="0" err="1" smtClean="0"/>
              <a:t>style</a:t>
            </a:r>
            <a:r>
              <a:rPr lang="es-ES" dirty="0" smtClean="0"/>
              <a:t>:  </a:t>
            </a:r>
            <a:r>
              <a:rPr lang="es-ES" dirty="0" err="1" smtClean="0"/>
              <a:t>What’s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style</a:t>
            </a:r>
            <a:r>
              <a:rPr lang="es-ES" dirty="0" smtClean="0"/>
              <a:t> of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music</a:t>
            </a:r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r>
              <a:rPr lang="es-ES" dirty="0" smtClean="0"/>
              <a:t>-</a:t>
            </a:r>
            <a:r>
              <a:rPr lang="es-ES" dirty="0" err="1" smtClean="0"/>
              <a:t>Production</a:t>
            </a:r>
            <a:r>
              <a:rPr lang="es-ES" dirty="0" smtClean="0"/>
              <a:t> </a:t>
            </a:r>
            <a:r>
              <a:rPr lang="es-ES" dirty="0" err="1" smtClean="0"/>
              <a:t>values</a:t>
            </a:r>
            <a:r>
              <a:rPr lang="es-ES" dirty="0" smtClean="0"/>
              <a:t>:  </a:t>
            </a:r>
            <a:r>
              <a:rPr lang="es-ES" dirty="0" err="1" smtClean="0"/>
              <a:t>Here</a:t>
            </a:r>
            <a:r>
              <a:rPr lang="es-ES" dirty="0" smtClean="0"/>
              <a:t> </a:t>
            </a:r>
            <a:r>
              <a:rPr lang="es-ES" dirty="0" err="1" smtClean="0"/>
              <a:t>it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described</a:t>
            </a:r>
            <a:r>
              <a:rPr lang="es-ES" dirty="0" smtClean="0"/>
              <a:t> </a:t>
            </a:r>
            <a:r>
              <a:rPr lang="es-ES" dirty="0" err="1" smtClean="0"/>
              <a:t>how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assets</a:t>
            </a:r>
            <a:r>
              <a:rPr lang="es-ES" dirty="0" smtClean="0"/>
              <a:t> </a:t>
            </a:r>
            <a:r>
              <a:rPr lang="es-ES" dirty="0" err="1" smtClean="0"/>
              <a:t>have</a:t>
            </a:r>
            <a:r>
              <a:rPr lang="es-ES" dirty="0" smtClean="0"/>
              <a:t> </a:t>
            </a:r>
            <a:r>
              <a:rPr lang="es-ES" dirty="0" err="1" smtClean="0"/>
              <a:t>been</a:t>
            </a:r>
            <a:r>
              <a:rPr lang="es-ES" dirty="0" smtClean="0"/>
              <a:t> </a:t>
            </a:r>
            <a:r>
              <a:rPr lang="es-ES" dirty="0" err="1" smtClean="0"/>
              <a:t>produced</a:t>
            </a:r>
            <a:r>
              <a:rPr lang="es-ES" dirty="0" smtClean="0"/>
              <a:t>.</a:t>
            </a:r>
          </a:p>
          <a:p>
            <a:endParaRPr lang="es-ES" dirty="0"/>
          </a:p>
          <a:p>
            <a:endParaRPr lang="es-ES" dirty="0" smtClean="0"/>
          </a:p>
          <a:p>
            <a:r>
              <a:rPr lang="es-ES" dirty="0" smtClean="0"/>
              <a:t>-</a:t>
            </a:r>
            <a:r>
              <a:rPr lang="es-ES" dirty="0" err="1" smtClean="0"/>
              <a:t>Mood</a:t>
            </a:r>
            <a:r>
              <a:rPr lang="es-ES" dirty="0" smtClean="0"/>
              <a:t> </a:t>
            </a:r>
            <a:r>
              <a:rPr lang="es-ES" dirty="0" err="1" smtClean="0"/>
              <a:t>Ranges</a:t>
            </a:r>
            <a:r>
              <a:rPr lang="es-ES" dirty="0" smtClean="0"/>
              <a:t>:  In </a:t>
            </a:r>
            <a:r>
              <a:rPr lang="es-ES" dirty="0" err="1" smtClean="0"/>
              <a:t>different</a:t>
            </a:r>
            <a:r>
              <a:rPr lang="es-ES" dirty="0" smtClean="0"/>
              <a:t> </a:t>
            </a:r>
            <a:r>
              <a:rPr lang="es-ES" dirty="0" err="1" smtClean="0"/>
              <a:t>zones</a:t>
            </a:r>
            <a:r>
              <a:rPr lang="es-ES" dirty="0" smtClean="0"/>
              <a:t> of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game</a:t>
            </a:r>
            <a:r>
              <a:rPr lang="es-ES" dirty="0" smtClean="0"/>
              <a:t>,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music</a:t>
            </a:r>
            <a:r>
              <a:rPr lang="es-ES" dirty="0" smtClean="0"/>
              <a:t> </a:t>
            </a:r>
            <a:r>
              <a:rPr lang="es-ES" dirty="0" err="1" smtClean="0"/>
              <a:t>will</a:t>
            </a:r>
            <a:r>
              <a:rPr lang="es-ES" dirty="0" smtClean="0"/>
              <a:t> </a:t>
            </a:r>
            <a:r>
              <a:rPr lang="es-ES" dirty="0" err="1" smtClean="0"/>
              <a:t>have</a:t>
            </a:r>
            <a:r>
              <a:rPr lang="es-ES" dirty="0" smtClean="0"/>
              <a:t> a </a:t>
            </a:r>
            <a:r>
              <a:rPr lang="es-ES" dirty="0" err="1" smtClean="0"/>
              <a:t>different</a:t>
            </a:r>
            <a:r>
              <a:rPr lang="es-ES" dirty="0" smtClean="0"/>
              <a:t> </a:t>
            </a:r>
            <a:r>
              <a:rPr lang="es-ES" dirty="0" err="1" smtClean="0"/>
              <a:t>feel</a:t>
            </a:r>
            <a:r>
              <a:rPr lang="es-E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094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Audio </a:t>
            </a:r>
            <a:r>
              <a:rPr lang="es-ES" dirty="0" err="1"/>
              <a:t>bible</a:t>
            </a:r>
            <a:r>
              <a:rPr lang="es-ES" dirty="0"/>
              <a:t> </a:t>
            </a:r>
            <a:r>
              <a:rPr lang="es-ES" dirty="0" err="1"/>
              <a:t>structure</a:t>
            </a:r>
            <a:r>
              <a:rPr lang="es-ES" dirty="0"/>
              <a:t> ( </a:t>
            </a:r>
            <a:r>
              <a:rPr lang="es-ES" dirty="0" smtClean="0"/>
              <a:t>4.Production pipelines)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3406" y="1978429"/>
            <a:ext cx="4275347" cy="4540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90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What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an</a:t>
            </a:r>
            <a:r>
              <a:rPr lang="es-ES" dirty="0" smtClean="0"/>
              <a:t> audio </a:t>
            </a:r>
            <a:r>
              <a:rPr lang="es-ES" dirty="0" err="1" smtClean="0"/>
              <a:t>bible</a:t>
            </a:r>
            <a:r>
              <a:rPr lang="es-ES" dirty="0" smtClean="0"/>
              <a:t>?</a:t>
            </a:r>
            <a:endParaRPr lang="es-ES" dirty="0"/>
          </a:p>
        </p:txBody>
      </p:sp>
      <p:sp>
        <p:nvSpPr>
          <p:cNvPr id="3" name="CuadroTexto 2"/>
          <p:cNvSpPr txBox="1"/>
          <p:nvPr/>
        </p:nvSpPr>
        <p:spPr>
          <a:xfrm>
            <a:off x="490451" y="2177935"/>
            <a:ext cx="112554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-</a:t>
            </a:r>
            <a:r>
              <a:rPr lang="es-ES" dirty="0" err="1" smtClean="0"/>
              <a:t>An</a:t>
            </a:r>
            <a:r>
              <a:rPr lang="es-ES" dirty="0" smtClean="0"/>
              <a:t> audio </a:t>
            </a:r>
            <a:r>
              <a:rPr lang="es-ES" dirty="0" err="1" smtClean="0"/>
              <a:t>bible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a </a:t>
            </a:r>
            <a:r>
              <a:rPr lang="es-ES" dirty="0" err="1" smtClean="0"/>
              <a:t>document</a:t>
            </a:r>
            <a:r>
              <a:rPr lang="es-ES" dirty="0" smtClean="0"/>
              <a:t> </a:t>
            </a:r>
            <a:r>
              <a:rPr lang="es-ES" dirty="0" err="1" smtClean="0"/>
              <a:t>that</a:t>
            </a:r>
            <a:r>
              <a:rPr lang="es-ES" dirty="0" smtClean="0"/>
              <a:t> </a:t>
            </a:r>
            <a:r>
              <a:rPr lang="es-ES" dirty="0" err="1" smtClean="0"/>
              <a:t>establish</a:t>
            </a:r>
            <a:r>
              <a:rPr lang="es-ES" dirty="0" smtClean="0"/>
              <a:t> a </a:t>
            </a:r>
            <a:r>
              <a:rPr lang="es-ES" dirty="0" err="1" smtClean="0"/>
              <a:t>big</a:t>
            </a:r>
            <a:r>
              <a:rPr lang="es-ES" dirty="0" smtClean="0"/>
              <a:t> </a:t>
            </a:r>
            <a:r>
              <a:rPr lang="es-ES" dirty="0" err="1" smtClean="0"/>
              <a:t>vision</a:t>
            </a:r>
            <a:r>
              <a:rPr lang="es-ES" dirty="0" smtClean="0"/>
              <a:t> of </a:t>
            </a:r>
            <a:r>
              <a:rPr lang="es-ES" dirty="0" err="1" smtClean="0"/>
              <a:t>how</a:t>
            </a:r>
            <a:r>
              <a:rPr lang="es-ES" dirty="0" smtClean="0"/>
              <a:t> </a:t>
            </a:r>
            <a:r>
              <a:rPr lang="es-ES" dirty="0" err="1" smtClean="0"/>
              <a:t>will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audio </a:t>
            </a:r>
            <a:r>
              <a:rPr lang="es-ES" dirty="0" err="1" smtClean="0"/>
              <a:t>design</a:t>
            </a:r>
            <a:r>
              <a:rPr lang="es-ES" dirty="0" smtClean="0"/>
              <a:t> look </a:t>
            </a:r>
            <a:r>
              <a:rPr lang="es-ES" dirty="0" err="1" smtClean="0"/>
              <a:t>like</a:t>
            </a:r>
            <a:r>
              <a:rPr lang="es-ES" dirty="0" smtClean="0"/>
              <a:t>.</a:t>
            </a:r>
          </a:p>
          <a:p>
            <a:endParaRPr lang="es-ES" dirty="0"/>
          </a:p>
          <a:p>
            <a:endParaRPr lang="es-ES" dirty="0" smtClean="0"/>
          </a:p>
          <a:p>
            <a:r>
              <a:rPr lang="es-ES" dirty="0" smtClean="0"/>
              <a:t>-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objective</a:t>
            </a:r>
            <a:r>
              <a:rPr lang="es-ES" dirty="0" smtClean="0"/>
              <a:t> of </a:t>
            </a:r>
            <a:r>
              <a:rPr lang="es-ES" dirty="0" err="1" smtClean="0"/>
              <a:t>this</a:t>
            </a:r>
            <a:r>
              <a:rPr lang="es-ES" dirty="0" smtClean="0"/>
              <a:t> </a:t>
            </a:r>
            <a:r>
              <a:rPr lang="es-ES" dirty="0" err="1" smtClean="0"/>
              <a:t>document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to </a:t>
            </a:r>
            <a:r>
              <a:rPr lang="es-ES" dirty="0" err="1" smtClean="0"/>
              <a:t>make</a:t>
            </a:r>
            <a:r>
              <a:rPr lang="es-ES" dirty="0" smtClean="0"/>
              <a:t> </a:t>
            </a:r>
            <a:r>
              <a:rPr lang="es-ES" dirty="0" err="1" smtClean="0"/>
              <a:t>all</a:t>
            </a:r>
            <a:r>
              <a:rPr lang="es-ES" dirty="0" smtClean="0"/>
              <a:t> </a:t>
            </a:r>
            <a:r>
              <a:rPr lang="es-ES" dirty="0" err="1" smtClean="0"/>
              <a:t>people</a:t>
            </a:r>
            <a:r>
              <a:rPr lang="es-ES" dirty="0" smtClean="0"/>
              <a:t> </a:t>
            </a:r>
            <a:r>
              <a:rPr lang="es-ES" dirty="0" err="1" smtClean="0"/>
              <a:t>involved</a:t>
            </a:r>
            <a:r>
              <a:rPr lang="es-ES" dirty="0" smtClean="0"/>
              <a:t> in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game</a:t>
            </a:r>
            <a:r>
              <a:rPr lang="es-ES" dirty="0" smtClean="0"/>
              <a:t> </a:t>
            </a:r>
            <a:r>
              <a:rPr lang="es-ES" dirty="0" err="1" smtClean="0"/>
              <a:t>development</a:t>
            </a:r>
            <a:r>
              <a:rPr lang="es-ES" dirty="0" smtClean="0"/>
              <a:t> to </a:t>
            </a:r>
            <a:r>
              <a:rPr lang="es-ES" dirty="0" err="1" smtClean="0"/>
              <a:t>understand</a:t>
            </a:r>
            <a:r>
              <a:rPr lang="es-ES" dirty="0" smtClean="0"/>
              <a:t> </a:t>
            </a:r>
            <a:r>
              <a:rPr lang="es-ES" dirty="0" err="1" smtClean="0"/>
              <a:t>how</a:t>
            </a:r>
            <a:r>
              <a:rPr lang="es-ES" dirty="0" smtClean="0"/>
              <a:t> </a:t>
            </a:r>
            <a:r>
              <a:rPr lang="es-ES" dirty="0" err="1" smtClean="0"/>
              <a:t>will</a:t>
            </a:r>
            <a:r>
              <a:rPr lang="es-ES" dirty="0" smtClean="0"/>
              <a:t> be </a:t>
            </a:r>
            <a:r>
              <a:rPr lang="es-ES" dirty="0" err="1" smtClean="0"/>
              <a:t>the</a:t>
            </a:r>
            <a:r>
              <a:rPr lang="es-ES" dirty="0" smtClean="0"/>
              <a:t> audio.</a:t>
            </a:r>
          </a:p>
          <a:p>
            <a:endParaRPr lang="es-ES" dirty="0"/>
          </a:p>
          <a:p>
            <a:endParaRPr lang="es-ES" dirty="0"/>
          </a:p>
          <a:p>
            <a:r>
              <a:rPr lang="es-ES" dirty="0" smtClean="0"/>
              <a:t>-</a:t>
            </a:r>
            <a:r>
              <a:rPr lang="es-ES" dirty="0" err="1" smtClean="0"/>
              <a:t>Is</a:t>
            </a:r>
            <a:r>
              <a:rPr lang="es-ES" dirty="0" smtClean="0"/>
              <a:t> a </a:t>
            </a:r>
            <a:r>
              <a:rPr lang="es-ES" dirty="0" err="1" smtClean="0"/>
              <a:t>very</a:t>
            </a:r>
            <a:r>
              <a:rPr lang="es-ES" dirty="0" smtClean="0"/>
              <a:t> </a:t>
            </a:r>
            <a:r>
              <a:rPr lang="es-ES" dirty="0" err="1" smtClean="0"/>
              <a:t>descriptive</a:t>
            </a:r>
            <a:r>
              <a:rPr lang="es-ES" dirty="0" smtClean="0"/>
              <a:t> </a:t>
            </a:r>
            <a:r>
              <a:rPr lang="es-ES" dirty="0" err="1" smtClean="0"/>
              <a:t>document</a:t>
            </a:r>
            <a:r>
              <a:rPr lang="es-ES" dirty="0" smtClean="0"/>
              <a:t> </a:t>
            </a:r>
            <a:r>
              <a:rPr lang="es-ES" dirty="0" err="1" smtClean="0"/>
              <a:t>that</a:t>
            </a:r>
            <a:r>
              <a:rPr lang="es-ES" dirty="0" smtClean="0"/>
              <a:t> </a:t>
            </a:r>
            <a:r>
              <a:rPr lang="es-ES" dirty="0" err="1" smtClean="0"/>
              <a:t>can’t</a:t>
            </a:r>
            <a:r>
              <a:rPr lang="es-ES" dirty="0" smtClean="0"/>
              <a:t> </a:t>
            </a:r>
            <a:r>
              <a:rPr lang="es-ES" dirty="0" err="1" smtClean="0"/>
              <a:t>give</a:t>
            </a:r>
            <a:r>
              <a:rPr lang="es-ES" dirty="0" smtClean="0"/>
              <a:t> </a:t>
            </a:r>
            <a:r>
              <a:rPr lang="es-ES" dirty="0" err="1" smtClean="0"/>
              <a:t>doubts</a:t>
            </a:r>
            <a:r>
              <a:rPr lang="es-ES" dirty="0" smtClean="0"/>
              <a:t> </a:t>
            </a:r>
            <a:r>
              <a:rPr lang="es-ES" dirty="0" err="1" smtClean="0"/>
              <a:t>about</a:t>
            </a:r>
            <a:r>
              <a:rPr lang="es-ES" dirty="0" smtClean="0"/>
              <a:t> </a:t>
            </a:r>
            <a:r>
              <a:rPr lang="es-ES" dirty="0" err="1" smtClean="0"/>
              <a:t>how</a:t>
            </a:r>
            <a:r>
              <a:rPr lang="es-ES" dirty="0" smtClean="0"/>
              <a:t> </a:t>
            </a:r>
            <a:r>
              <a:rPr lang="es-ES" dirty="0" err="1" smtClean="0"/>
              <a:t>will</a:t>
            </a:r>
            <a:r>
              <a:rPr lang="es-ES" dirty="0" smtClean="0"/>
              <a:t> be </a:t>
            </a:r>
            <a:r>
              <a:rPr lang="es-ES" dirty="0" err="1" smtClean="0"/>
              <a:t>the</a:t>
            </a:r>
            <a:r>
              <a:rPr lang="es-ES" dirty="0" smtClean="0"/>
              <a:t> final audio </a:t>
            </a:r>
            <a:r>
              <a:rPr lang="es-ES" dirty="0" err="1" smtClean="0"/>
              <a:t>design</a:t>
            </a:r>
            <a:r>
              <a:rPr lang="es-ES" dirty="0" smtClean="0"/>
              <a:t>.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0558" y="3776811"/>
            <a:ext cx="2745828" cy="274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32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Audio </a:t>
            </a:r>
            <a:r>
              <a:rPr lang="es-ES" dirty="0" err="1"/>
              <a:t>bible</a:t>
            </a:r>
            <a:r>
              <a:rPr lang="es-ES" dirty="0"/>
              <a:t> </a:t>
            </a:r>
            <a:r>
              <a:rPr lang="es-ES" dirty="0" err="1"/>
              <a:t>structure</a:t>
            </a:r>
            <a:r>
              <a:rPr lang="es-ES" dirty="0"/>
              <a:t> ( </a:t>
            </a:r>
            <a:r>
              <a:rPr lang="es-ES" dirty="0" smtClean="0"/>
              <a:t>6.content </a:t>
            </a:r>
            <a:r>
              <a:rPr lang="es-ES" dirty="0" err="1" smtClean="0"/>
              <a:t>descriptions</a:t>
            </a:r>
            <a:r>
              <a:rPr lang="es-ES" dirty="0" smtClean="0"/>
              <a:t>)</a:t>
            </a:r>
            <a:endParaRPr lang="es-ES" dirty="0"/>
          </a:p>
        </p:txBody>
      </p:sp>
      <p:sp>
        <p:nvSpPr>
          <p:cNvPr id="3" name="CuadroTexto 2"/>
          <p:cNvSpPr txBox="1"/>
          <p:nvPr/>
        </p:nvSpPr>
        <p:spPr>
          <a:xfrm>
            <a:off x="464457" y="2191657"/>
            <a:ext cx="1082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-</a:t>
            </a:r>
            <a:r>
              <a:rPr lang="es-ES" dirty="0" err="1" smtClean="0"/>
              <a:t>All</a:t>
            </a:r>
            <a:r>
              <a:rPr lang="es-ES" dirty="0" smtClean="0"/>
              <a:t> SFX, </a:t>
            </a:r>
            <a:r>
              <a:rPr lang="es-ES" dirty="0" err="1" smtClean="0"/>
              <a:t>music</a:t>
            </a:r>
            <a:r>
              <a:rPr lang="es-ES" dirty="0" smtClean="0"/>
              <a:t> and dialogues </a:t>
            </a:r>
            <a:r>
              <a:rPr lang="es-ES" dirty="0" err="1" smtClean="0"/>
              <a:t>described</a:t>
            </a:r>
            <a:r>
              <a:rPr lang="es-ES" dirty="0" smtClean="0"/>
              <a:t>.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155" y="2841562"/>
            <a:ext cx="6316359" cy="1691352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155" y="4742913"/>
            <a:ext cx="6316359" cy="1673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12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Audio </a:t>
            </a:r>
            <a:r>
              <a:rPr lang="es-ES" dirty="0" err="1"/>
              <a:t>bible</a:t>
            </a:r>
            <a:r>
              <a:rPr lang="es-ES" dirty="0"/>
              <a:t> </a:t>
            </a:r>
            <a:r>
              <a:rPr lang="es-ES" dirty="0" err="1"/>
              <a:t>structure</a:t>
            </a:r>
            <a:r>
              <a:rPr lang="es-ES" dirty="0"/>
              <a:t> ( </a:t>
            </a:r>
            <a:r>
              <a:rPr lang="es-ES" dirty="0" smtClean="0"/>
              <a:t>7.audio </a:t>
            </a:r>
            <a:r>
              <a:rPr lang="es-ES" dirty="0" err="1" smtClean="0"/>
              <a:t>assets</a:t>
            </a:r>
            <a:r>
              <a:rPr lang="es-ES" dirty="0" smtClean="0"/>
              <a:t>)</a:t>
            </a:r>
            <a:endParaRPr lang="es-ES" dirty="0"/>
          </a:p>
        </p:txBody>
      </p:sp>
      <p:graphicFrame>
        <p:nvGraphicFramePr>
          <p:cNvPr id="5" name="Tab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2348685"/>
              </p:ext>
            </p:extLst>
          </p:nvPr>
        </p:nvGraphicFramePr>
        <p:xfrm>
          <a:off x="1971511" y="2906710"/>
          <a:ext cx="8127999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88590758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29955161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8219256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dirty="0" smtClean="0"/>
                        <a:t>ID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Audio </a:t>
                      </a:r>
                      <a:r>
                        <a:rPr lang="es-ES" dirty="0" err="1" smtClean="0"/>
                        <a:t>name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err="1" smtClean="0"/>
                        <a:t>Description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956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dirty="0" smtClean="0"/>
                        <a:t>AM_01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AA_Music01_Mt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err="1" smtClean="0"/>
                        <a:t>Main</a:t>
                      </a:r>
                      <a:r>
                        <a:rPr lang="es-ES" baseline="0" dirty="0" smtClean="0"/>
                        <a:t> </a:t>
                      </a:r>
                      <a:r>
                        <a:rPr lang="es-ES" baseline="0" dirty="0" err="1" smtClean="0"/>
                        <a:t>Theme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2022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AM_02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AA_Music02_Py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Port of </a:t>
                      </a:r>
                      <a:r>
                        <a:rPr lang="es-ES" dirty="0" err="1" smtClean="0"/>
                        <a:t>Yagomir</a:t>
                      </a:r>
                      <a:r>
                        <a:rPr lang="es-ES" dirty="0" smtClean="0"/>
                        <a:t> </a:t>
                      </a:r>
                      <a:r>
                        <a:rPr lang="es-ES" dirty="0" err="1" smtClean="0"/>
                        <a:t>theme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2093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AM_03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AA_Music03_Ai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err="1" smtClean="0"/>
                        <a:t>The</a:t>
                      </a:r>
                      <a:r>
                        <a:rPr lang="es-ES" baseline="0" dirty="0" smtClean="0"/>
                        <a:t> </a:t>
                      </a:r>
                      <a:r>
                        <a:rPr lang="es-ES" baseline="0" dirty="0" err="1" smtClean="0"/>
                        <a:t>Auir</a:t>
                      </a:r>
                      <a:r>
                        <a:rPr lang="es-ES" baseline="0" dirty="0" smtClean="0"/>
                        <a:t> </a:t>
                      </a:r>
                      <a:r>
                        <a:rPr lang="es-ES" baseline="0" dirty="0" err="1" smtClean="0"/>
                        <a:t>Theme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67096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AM_04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AA_Music04_Rn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err="1" smtClean="0"/>
                        <a:t>Ruins</a:t>
                      </a:r>
                      <a:r>
                        <a:rPr lang="es-ES" dirty="0" smtClean="0"/>
                        <a:t> of </a:t>
                      </a:r>
                      <a:r>
                        <a:rPr lang="es-ES" dirty="0" err="1" smtClean="0"/>
                        <a:t>Nyzal</a:t>
                      </a:r>
                      <a:r>
                        <a:rPr lang="es-ES" dirty="0" smtClean="0"/>
                        <a:t> </a:t>
                      </a:r>
                      <a:r>
                        <a:rPr lang="es-ES" dirty="0" err="1" smtClean="0"/>
                        <a:t>theme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28767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AM_05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AA_Music05_Bt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err="1" smtClean="0"/>
                        <a:t>Battle</a:t>
                      </a:r>
                      <a:r>
                        <a:rPr lang="es-ES" dirty="0" smtClean="0"/>
                        <a:t> </a:t>
                      </a:r>
                      <a:r>
                        <a:rPr lang="es-ES" dirty="0" err="1" smtClean="0"/>
                        <a:t>theme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5715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AM_06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AA_Music06_At1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err="1" smtClean="0"/>
                        <a:t>Additional</a:t>
                      </a:r>
                      <a:r>
                        <a:rPr lang="es-ES" baseline="0" dirty="0" smtClean="0"/>
                        <a:t> </a:t>
                      </a:r>
                      <a:r>
                        <a:rPr lang="es-ES" baseline="0" dirty="0" err="1" smtClean="0"/>
                        <a:t>track</a:t>
                      </a:r>
                      <a:r>
                        <a:rPr lang="es-ES" baseline="0" dirty="0" smtClean="0"/>
                        <a:t> 1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981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AM_07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AA_Music07_At2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err="1" smtClean="0"/>
                        <a:t>Additional</a:t>
                      </a:r>
                      <a:r>
                        <a:rPr lang="es-ES" dirty="0" smtClean="0"/>
                        <a:t> </a:t>
                      </a:r>
                      <a:r>
                        <a:rPr lang="es-ES" dirty="0" err="1" smtClean="0"/>
                        <a:t>track</a:t>
                      </a:r>
                      <a:r>
                        <a:rPr lang="es-ES" baseline="0" dirty="0" smtClean="0"/>
                        <a:t> 2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9009977"/>
                  </a:ext>
                </a:extLst>
              </a:tr>
            </a:tbl>
          </a:graphicData>
        </a:graphic>
      </p:graphicFrame>
      <p:sp>
        <p:nvSpPr>
          <p:cNvPr id="6" name="CuadroTexto 5"/>
          <p:cNvSpPr txBox="1"/>
          <p:nvPr/>
        </p:nvSpPr>
        <p:spPr>
          <a:xfrm>
            <a:off x="465513" y="1978429"/>
            <a:ext cx="11139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 smtClean="0"/>
              <a:t>Main</a:t>
            </a:r>
            <a:r>
              <a:rPr lang="es-ES" dirty="0" smtClean="0"/>
              <a:t> </a:t>
            </a:r>
            <a:r>
              <a:rPr lang="es-ES" dirty="0" err="1" smtClean="0"/>
              <a:t>music</a:t>
            </a:r>
            <a:r>
              <a:rPr lang="es-ES" dirty="0" smtClean="0"/>
              <a:t> </a:t>
            </a:r>
            <a:r>
              <a:rPr lang="es-ES" dirty="0" err="1" smtClean="0"/>
              <a:t>themes</a:t>
            </a:r>
            <a:r>
              <a:rPr lang="es-ES" dirty="0" smtClean="0"/>
              <a:t> are </a:t>
            </a:r>
            <a:r>
              <a:rPr lang="es-ES" dirty="0" err="1" smtClean="0"/>
              <a:t>listed</a:t>
            </a:r>
            <a:r>
              <a:rPr lang="es-ES" dirty="0" smtClean="0"/>
              <a:t> </a:t>
            </a:r>
            <a:r>
              <a:rPr lang="es-ES" dirty="0" err="1" smtClean="0"/>
              <a:t>here</a:t>
            </a:r>
            <a:r>
              <a:rPr lang="es-ES" dirty="0" smtClean="0"/>
              <a:t>, </a:t>
            </a:r>
            <a:r>
              <a:rPr lang="es-ES" dirty="0" err="1" smtClean="0"/>
              <a:t>however</a:t>
            </a:r>
            <a:r>
              <a:rPr lang="es-ES" dirty="0" smtClean="0"/>
              <a:t> </a:t>
            </a:r>
            <a:r>
              <a:rPr lang="es-ES" dirty="0" err="1" smtClean="0"/>
              <a:t>additional</a:t>
            </a:r>
            <a:r>
              <a:rPr lang="es-ES" dirty="0" smtClean="0"/>
              <a:t> </a:t>
            </a:r>
            <a:r>
              <a:rPr lang="es-ES" dirty="0" err="1" smtClean="0"/>
              <a:t>themes</a:t>
            </a:r>
            <a:r>
              <a:rPr lang="es-ES" dirty="0" smtClean="0"/>
              <a:t> </a:t>
            </a:r>
            <a:r>
              <a:rPr lang="es-ES" dirty="0" err="1" smtClean="0"/>
              <a:t>will</a:t>
            </a:r>
            <a:r>
              <a:rPr lang="es-ES" dirty="0" smtClean="0"/>
              <a:t> be </a:t>
            </a:r>
            <a:r>
              <a:rPr lang="es-ES" dirty="0" err="1" smtClean="0"/>
              <a:t>created</a:t>
            </a:r>
            <a:r>
              <a:rPr lang="es-ES" dirty="0" smtClean="0"/>
              <a:t> </a:t>
            </a:r>
            <a:r>
              <a:rPr lang="es-ES" dirty="0" err="1" smtClean="0"/>
              <a:t>if</a:t>
            </a:r>
            <a:r>
              <a:rPr lang="es-ES" dirty="0" smtClean="0"/>
              <a:t> time </a:t>
            </a:r>
            <a:r>
              <a:rPr lang="es-ES" dirty="0" err="1" smtClean="0"/>
              <a:t>allows</a:t>
            </a:r>
            <a:r>
              <a:rPr lang="es-ES" dirty="0" smtClean="0"/>
              <a:t> </a:t>
            </a:r>
            <a:r>
              <a:rPr lang="es-ES" dirty="0" err="1" smtClean="0"/>
              <a:t>during</a:t>
            </a:r>
            <a:r>
              <a:rPr lang="es-ES" dirty="0" smtClean="0"/>
              <a:t> </a:t>
            </a:r>
            <a:r>
              <a:rPr lang="es-ES" dirty="0" err="1" smtClean="0"/>
              <a:t>produciton</a:t>
            </a:r>
            <a:r>
              <a:rPr lang="es-ES" dirty="0" smtClean="0"/>
              <a:t>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86967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audio designer and its responsibilities</a:t>
            </a:r>
            <a:endParaRPr lang="en-GB" dirty="0"/>
          </a:p>
        </p:txBody>
      </p:sp>
      <p:sp>
        <p:nvSpPr>
          <p:cNvPr id="6" name="CuadroTexto 5"/>
          <p:cNvSpPr txBox="1"/>
          <p:nvPr/>
        </p:nvSpPr>
        <p:spPr>
          <a:xfrm>
            <a:off x="581194" y="2785201"/>
            <a:ext cx="598002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-</a:t>
            </a:r>
            <a:r>
              <a:rPr lang="es-ES" dirty="0" err="1" smtClean="0"/>
              <a:t>Overall</a:t>
            </a:r>
            <a:r>
              <a:rPr lang="es-ES" dirty="0" smtClean="0"/>
              <a:t> </a:t>
            </a:r>
            <a:r>
              <a:rPr lang="es-ES" dirty="0" err="1" smtClean="0"/>
              <a:t>game</a:t>
            </a:r>
            <a:r>
              <a:rPr lang="es-ES" dirty="0" smtClean="0"/>
              <a:t> </a:t>
            </a:r>
            <a:r>
              <a:rPr lang="es-ES" dirty="0" err="1" smtClean="0"/>
              <a:t>sound</a:t>
            </a:r>
            <a:r>
              <a:rPr lang="es-ES" dirty="0" smtClean="0"/>
              <a:t> </a:t>
            </a:r>
            <a:r>
              <a:rPr lang="es-ES" dirty="0" err="1" smtClean="0"/>
              <a:t>including</a:t>
            </a:r>
            <a:r>
              <a:rPr lang="es-ES" dirty="0" smtClean="0"/>
              <a:t> </a:t>
            </a:r>
            <a:r>
              <a:rPr lang="es-ES" dirty="0" err="1" smtClean="0"/>
              <a:t>music</a:t>
            </a:r>
            <a:r>
              <a:rPr lang="es-ES" dirty="0" smtClean="0"/>
              <a:t> and </a:t>
            </a:r>
            <a:r>
              <a:rPr lang="es-ES" dirty="0" err="1" smtClean="0"/>
              <a:t>sound</a:t>
            </a:r>
            <a:r>
              <a:rPr lang="es-ES" dirty="0" smtClean="0"/>
              <a:t> </a:t>
            </a:r>
            <a:r>
              <a:rPr lang="es-ES" dirty="0" err="1" smtClean="0"/>
              <a:t>effects</a:t>
            </a:r>
            <a:r>
              <a:rPr lang="es-ES" dirty="0" smtClean="0"/>
              <a:t>.</a:t>
            </a:r>
          </a:p>
          <a:p>
            <a:endParaRPr lang="es-ES" dirty="0"/>
          </a:p>
          <a:p>
            <a:r>
              <a:rPr lang="es-ES" dirty="0" smtClean="0"/>
              <a:t>-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sound</a:t>
            </a:r>
            <a:r>
              <a:rPr lang="es-ES" dirty="0" smtClean="0"/>
              <a:t> </a:t>
            </a:r>
            <a:r>
              <a:rPr lang="es-ES" dirty="0" err="1" smtClean="0"/>
              <a:t>supports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gameplay</a:t>
            </a:r>
            <a:r>
              <a:rPr lang="es-ES" dirty="0" smtClean="0"/>
              <a:t> and </a:t>
            </a:r>
            <a:r>
              <a:rPr lang="es-ES" dirty="0" err="1" smtClean="0"/>
              <a:t>player’s</a:t>
            </a:r>
            <a:r>
              <a:rPr lang="es-ES" dirty="0" smtClean="0"/>
              <a:t> </a:t>
            </a:r>
            <a:r>
              <a:rPr lang="es-ES" dirty="0" err="1" smtClean="0"/>
              <a:t>experience</a:t>
            </a:r>
            <a:r>
              <a:rPr lang="es-ES" dirty="0" smtClean="0"/>
              <a:t>.</a:t>
            </a:r>
          </a:p>
          <a:p>
            <a:endParaRPr lang="es-ES" dirty="0"/>
          </a:p>
          <a:p>
            <a:r>
              <a:rPr lang="es-ES" dirty="0" smtClean="0"/>
              <a:t>-</a:t>
            </a:r>
            <a:r>
              <a:rPr lang="es-ES" dirty="0" err="1" smtClean="0"/>
              <a:t>Gather</a:t>
            </a:r>
            <a:r>
              <a:rPr lang="es-ES" dirty="0" smtClean="0"/>
              <a:t> </a:t>
            </a:r>
            <a:r>
              <a:rPr lang="es-ES" dirty="0" err="1" smtClean="0"/>
              <a:t>all</a:t>
            </a:r>
            <a:r>
              <a:rPr lang="es-ES" dirty="0" smtClean="0"/>
              <a:t> </a:t>
            </a:r>
            <a:r>
              <a:rPr lang="es-ES" dirty="0" err="1" smtClean="0"/>
              <a:t>sound</a:t>
            </a:r>
            <a:r>
              <a:rPr lang="es-ES" dirty="0" smtClean="0"/>
              <a:t> material </a:t>
            </a:r>
            <a:r>
              <a:rPr lang="es-ES" dirty="0" err="1" smtClean="0"/>
              <a:t>for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game</a:t>
            </a:r>
            <a:r>
              <a:rPr lang="es-ES" dirty="0" smtClean="0"/>
              <a:t>.</a:t>
            </a:r>
          </a:p>
          <a:p>
            <a:endParaRPr lang="es-ES" dirty="0"/>
          </a:p>
          <a:p>
            <a:r>
              <a:rPr lang="es-ES" dirty="0" smtClean="0"/>
              <a:t>-</a:t>
            </a:r>
            <a:r>
              <a:rPr lang="es-ES" dirty="0" err="1" smtClean="0"/>
              <a:t>Responsible</a:t>
            </a:r>
            <a:r>
              <a:rPr lang="es-ES" dirty="0" smtClean="0"/>
              <a:t> </a:t>
            </a:r>
            <a:r>
              <a:rPr lang="es-ES" dirty="0" err="1" smtClean="0"/>
              <a:t>for</a:t>
            </a:r>
            <a:r>
              <a:rPr lang="es-ES" dirty="0" smtClean="0"/>
              <a:t> </a:t>
            </a:r>
            <a:r>
              <a:rPr lang="es-ES" dirty="0" err="1" smtClean="0"/>
              <a:t>all</a:t>
            </a:r>
            <a:r>
              <a:rPr lang="es-ES" dirty="0" smtClean="0"/>
              <a:t> </a:t>
            </a:r>
            <a:r>
              <a:rPr lang="es-ES" dirty="0" err="1" smtClean="0"/>
              <a:t>sound</a:t>
            </a:r>
            <a:r>
              <a:rPr lang="es-ES" dirty="0" smtClean="0"/>
              <a:t> </a:t>
            </a:r>
            <a:r>
              <a:rPr lang="es-ES" dirty="0" err="1" smtClean="0"/>
              <a:t>design</a:t>
            </a:r>
            <a:r>
              <a:rPr lang="es-ES" dirty="0" smtClean="0"/>
              <a:t> </a:t>
            </a:r>
            <a:r>
              <a:rPr lang="es-ES" dirty="0" err="1" smtClean="0"/>
              <a:t>related</a:t>
            </a:r>
            <a:r>
              <a:rPr lang="es-ES" dirty="0" smtClean="0"/>
              <a:t> </a:t>
            </a:r>
            <a:r>
              <a:rPr lang="es-ES" dirty="0" err="1" smtClean="0"/>
              <a:t>aspects</a:t>
            </a:r>
            <a:endParaRPr lang="es-ES" dirty="0"/>
          </a:p>
          <a:p>
            <a:endParaRPr lang="es-ES" dirty="0" smtClean="0"/>
          </a:p>
          <a:p>
            <a:r>
              <a:rPr lang="es-ES" dirty="0" smtClean="0"/>
              <a:t>-</a:t>
            </a:r>
            <a:r>
              <a:rPr lang="es-ES" dirty="0" err="1" smtClean="0"/>
              <a:t>Responsible</a:t>
            </a:r>
            <a:r>
              <a:rPr lang="es-ES" dirty="0" smtClean="0"/>
              <a:t> of </a:t>
            </a:r>
            <a:r>
              <a:rPr lang="es-ES" dirty="0" err="1" smtClean="0"/>
              <a:t>the</a:t>
            </a:r>
            <a:r>
              <a:rPr lang="es-ES" dirty="0" smtClean="0"/>
              <a:t> audio </a:t>
            </a:r>
            <a:r>
              <a:rPr lang="es-ES" dirty="0" err="1" smtClean="0"/>
              <a:t>bible</a:t>
            </a:r>
            <a:r>
              <a:rPr lang="es-ES" dirty="0" smtClean="0"/>
              <a:t>.</a:t>
            </a:r>
            <a:endParaRPr lang="es-ES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8050" y="2785201"/>
            <a:ext cx="3918591" cy="2615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84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Importance</a:t>
            </a:r>
            <a:r>
              <a:rPr lang="es-ES" dirty="0" smtClean="0"/>
              <a:t> of </a:t>
            </a:r>
            <a:r>
              <a:rPr lang="es-ES" dirty="0" err="1" smtClean="0"/>
              <a:t>sound</a:t>
            </a:r>
            <a:r>
              <a:rPr lang="es-ES" dirty="0" smtClean="0"/>
              <a:t> in </a:t>
            </a:r>
            <a:r>
              <a:rPr lang="es-ES" dirty="0" err="1" smtClean="0"/>
              <a:t>videoGames</a:t>
            </a:r>
            <a:endParaRPr lang="es-ES" dirty="0"/>
          </a:p>
        </p:txBody>
      </p:sp>
      <p:sp>
        <p:nvSpPr>
          <p:cNvPr id="3" name="CuadroTexto 2"/>
          <p:cNvSpPr txBox="1"/>
          <p:nvPr/>
        </p:nvSpPr>
        <p:spPr>
          <a:xfrm>
            <a:off x="575894" y="2582778"/>
            <a:ext cx="1115633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-</a:t>
            </a:r>
            <a:r>
              <a:rPr lang="es-ES" dirty="0" err="1" smtClean="0"/>
              <a:t>It</a:t>
            </a:r>
            <a:r>
              <a:rPr lang="es-ES" dirty="0" smtClean="0"/>
              <a:t> </a:t>
            </a:r>
            <a:r>
              <a:rPr lang="es-ES" dirty="0" err="1" smtClean="0"/>
              <a:t>gives</a:t>
            </a:r>
            <a:r>
              <a:rPr lang="es-ES" dirty="0" smtClean="0"/>
              <a:t> </a:t>
            </a:r>
            <a:r>
              <a:rPr lang="es-ES" dirty="0" err="1" smtClean="0"/>
              <a:t>signals</a:t>
            </a:r>
            <a:r>
              <a:rPr lang="es-ES" dirty="0" smtClean="0"/>
              <a:t> to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player</a:t>
            </a:r>
            <a:r>
              <a:rPr lang="es-ES" dirty="0" smtClean="0"/>
              <a:t>:</a:t>
            </a:r>
          </a:p>
          <a:p>
            <a:endParaRPr lang="es-ES" dirty="0" smtClean="0"/>
          </a:p>
          <a:p>
            <a:endParaRPr lang="es-ES" dirty="0"/>
          </a:p>
          <a:p>
            <a:r>
              <a:rPr lang="es-ES" dirty="0" smtClean="0"/>
              <a:t>-</a:t>
            </a:r>
            <a:r>
              <a:rPr lang="es-ES" dirty="0" err="1" smtClean="0"/>
              <a:t>It</a:t>
            </a:r>
            <a:r>
              <a:rPr lang="es-ES" dirty="0" smtClean="0"/>
              <a:t> </a:t>
            </a:r>
            <a:r>
              <a:rPr lang="es-ES" dirty="0" err="1" smtClean="0"/>
              <a:t>provides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player</a:t>
            </a:r>
            <a:r>
              <a:rPr lang="es-ES" dirty="0" smtClean="0"/>
              <a:t> </a:t>
            </a:r>
            <a:r>
              <a:rPr lang="es-ES" dirty="0" err="1" smtClean="0"/>
              <a:t>instant</a:t>
            </a:r>
            <a:r>
              <a:rPr lang="es-ES" dirty="0" smtClean="0"/>
              <a:t> </a:t>
            </a:r>
            <a:r>
              <a:rPr lang="es-ES" dirty="0" err="1" smtClean="0"/>
              <a:t>feedback</a:t>
            </a:r>
            <a:r>
              <a:rPr lang="es-ES" dirty="0" smtClean="0"/>
              <a:t>:</a:t>
            </a:r>
          </a:p>
          <a:p>
            <a:endParaRPr lang="es-ES" dirty="0" smtClean="0"/>
          </a:p>
          <a:p>
            <a:endParaRPr lang="es-ES" dirty="0"/>
          </a:p>
          <a:p>
            <a:r>
              <a:rPr lang="es-ES" dirty="0" smtClean="0"/>
              <a:t>-</a:t>
            </a:r>
            <a:r>
              <a:rPr lang="es-ES" dirty="0" err="1" smtClean="0"/>
              <a:t>Music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a </a:t>
            </a:r>
            <a:r>
              <a:rPr lang="es-ES" dirty="0" err="1" smtClean="0"/>
              <a:t>powerful</a:t>
            </a:r>
            <a:r>
              <a:rPr lang="es-ES" dirty="0" smtClean="0"/>
              <a:t> </a:t>
            </a:r>
            <a:r>
              <a:rPr lang="es-ES" dirty="0" err="1" smtClean="0"/>
              <a:t>tool</a:t>
            </a:r>
            <a:r>
              <a:rPr lang="es-ES" dirty="0" smtClean="0"/>
              <a:t> to drive </a:t>
            </a:r>
            <a:r>
              <a:rPr lang="es-ES" dirty="0" err="1" smtClean="0"/>
              <a:t>emotion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475" y="2615259"/>
            <a:ext cx="3810000" cy="196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181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Before</a:t>
            </a:r>
            <a:r>
              <a:rPr lang="es-ES" dirty="0" smtClean="0"/>
              <a:t> </a:t>
            </a:r>
            <a:r>
              <a:rPr lang="es-ES" dirty="0" err="1" smtClean="0"/>
              <a:t>writing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audio </a:t>
            </a:r>
            <a:r>
              <a:rPr lang="es-ES" dirty="0" err="1" smtClean="0"/>
              <a:t>bible</a:t>
            </a:r>
            <a:endParaRPr lang="es-ES" dirty="0"/>
          </a:p>
        </p:txBody>
      </p:sp>
      <p:sp>
        <p:nvSpPr>
          <p:cNvPr id="4" name="CuadroTexto 3"/>
          <p:cNvSpPr txBox="1"/>
          <p:nvPr/>
        </p:nvSpPr>
        <p:spPr>
          <a:xfrm>
            <a:off x="449179" y="2117558"/>
            <a:ext cx="11325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 smtClean="0"/>
              <a:t>Chech</a:t>
            </a:r>
            <a:r>
              <a:rPr lang="es-ES" dirty="0" smtClean="0"/>
              <a:t> </a:t>
            </a:r>
            <a:r>
              <a:rPr lang="es-ES" dirty="0" err="1" smtClean="0"/>
              <a:t>out</a:t>
            </a:r>
            <a:r>
              <a:rPr lang="es-ES" dirty="0" smtClean="0"/>
              <a:t> </a:t>
            </a:r>
            <a:r>
              <a:rPr lang="es-ES" dirty="0" err="1" smtClean="0"/>
              <a:t>this</a:t>
            </a:r>
            <a:r>
              <a:rPr lang="es-ES" dirty="0" smtClean="0"/>
              <a:t> </a:t>
            </a:r>
            <a:r>
              <a:rPr lang="es-ES" dirty="0" err="1" smtClean="0"/>
              <a:t>websites</a:t>
            </a:r>
            <a:r>
              <a:rPr lang="es-ES" dirty="0" smtClean="0"/>
              <a:t> </a:t>
            </a:r>
            <a:r>
              <a:rPr lang="es-ES" dirty="0" err="1" smtClean="0"/>
              <a:t>for</a:t>
            </a:r>
            <a:r>
              <a:rPr lang="es-ES" dirty="0" smtClean="0"/>
              <a:t> </a:t>
            </a:r>
            <a:r>
              <a:rPr lang="es-ES" dirty="0" err="1" smtClean="0"/>
              <a:t>quality</a:t>
            </a:r>
            <a:r>
              <a:rPr lang="es-ES" dirty="0" smtClean="0"/>
              <a:t> free </a:t>
            </a:r>
            <a:r>
              <a:rPr lang="es-ES" dirty="0" err="1" smtClean="0"/>
              <a:t>sounds</a:t>
            </a:r>
            <a:r>
              <a:rPr lang="es-ES" dirty="0" smtClean="0"/>
              <a:t>: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729" y="3745036"/>
            <a:ext cx="3762900" cy="619211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l="55877" t="12924" r="33860" b="75068"/>
          <a:stretch/>
        </p:blipFill>
        <p:spPr>
          <a:xfrm>
            <a:off x="8053137" y="3437019"/>
            <a:ext cx="1876926" cy="123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833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Before</a:t>
            </a:r>
            <a:r>
              <a:rPr lang="es-ES" dirty="0" smtClean="0"/>
              <a:t> </a:t>
            </a:r>
            <a:r>
              <a:rPr lang="es-ES" dirty="0" err="1" smtClean="0"/>
              <a:t>writing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audio </a:t>
            </a:r>
            <a:r>
              <a:rPr lang="es-ES" dirty="0" err="1" smtClean="0"/>
              <a:t>bible</a:t>
            </a:r>
            <a:endParaRPr lang="es-ES" dirty="0"/>
          </a:p>
        </p:txBody>
      </p:sp>
      <p:sp>
        <p:nvSpPr>
          <p:cNvPr id="3" name="CuadroTexto 2"/>
          <p:cNvSpPr txBox="1"/>
          <p:nvPr/>
        </p:nvSpPr>
        <p:spPr>
          <a:xfrm>
            <a:off x="575894" y="2374733"/>
            <a:ext cx="1130968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-</a:t>
            </a:r>
            <a:r>
              <a:rPr lang="es-ES" dirty="0" err="1" smtClean="0"/>
              <a:t>Learn</a:t>
            </a:r>
            <a:r>
              <a:rPr lang="es-ES" dirty="0" smtClean="0"/>
              <a:t> </a:t>
            </a:r>
            <a:r>
              <a:rPr lang="es-ES" dirty="0" err="1" smtClean="0"/>
              <a:t>about</a:t>
            </a:r>
            <a:r>
              <a:rPr lang="es-ES" dirty="0" smtClean="0"/>
              <a:t> </a:t>
            </a:r>
            <a:r>
              <a:rPr lang="es-ES" dirty="0" err="1" smtClean="0"/>
              <a:t>experience</a:t>
            </a:r>
            <a:r>
              <a:rPr lang="es-ES" dirty="0" smtClean="0"/>
              <a:t> as a </a:t>
            </a:r>
            <a:r>
              <a:rPr lang="es-ES" dirty="0" err="1" smtClean="0"/>
              <a:t>player</a:t>
            </a:r>
            <a:r>
              <a:rPr lang="es-ES" dirty="0" smtClean="0"/>
              <a:t> and </a:t>
            </a:r>
            <a:r>
              <a:rPr lang="es-ES" dirty="0" err="1" smtClean="0"/>
              <a:t>also</a:t>
            </a:r>
            <a:r>
              <a:rPr lang="es-ES" dirty="0" smtClean="0"/>
              <a:t> </a:t>
            </a:r>
            <a:r>
              <a:rPr lang="es-ES" dirty="0" err="1" smtClean="0"/>
              <a:t>pay</a:t>
            </a:r>
            <a:r>
              <a:rPr lang="es-ES" dirty="0" smtClean="0"/>
              <a:t> </a:t>
            </a:r>
            <a:r>
              <a:rPr lang="es-ES" dirty="0" err="1" smtClean="0"/>
              <a:t>attention</a:t>
            </a:r>
            <a:r>
              <a:rPr lang="es-ES" dirty="0" smtClean="0"/>
              <a:t> </a:t>
            </a:r>
            <a:r>
              <a:rPr lang="es-ES" dirty="0" err="1" smtClean="0"/>
              <a:t>when</a:t>
            </a:r>
            <a:r>
              <a:rPr lang="es-ES" dirty="0" smtClean="0"/>
              <a:t> </a:t>
            </a:r>
            <a:r>
              <a:rPr lang="es-ES" dirty="0" err="1" smtClean="0"/>
              <a:t>playing</a:t>
            </a:r>
            <a:r>
              <a:rPr lang="es-ES" dirty="0" smtClean="0"/>
              <a:t>.</a:t>
            </a:r>
          </a:p>
          <a:p>
            <a:endParaRPr lang="es-ES" dirty="0"/>
          </a:p>
          <a:p>
            <a:endParaRPr lang="es-ES" dirty="0" smtClean="0"/>
          </a:p>
          <a:p>
            <a:r>
              <a:rPr lang="es-ES" dirty="0" smtClean="0"/>
              <a:t>-</a:t>
            </a:r>
            <a:r>
              <a:rPr lang="es-ES" dirty="0" err="1" smtClean="0"/>
              <a:t>Make</a:t>
            </a:r>
            <a:r>
              <a:rPr lang="es-ES" dirty="0" smtClean="0"/>
              <a:t> </a:t>
            </a:r>
            <a:r>
              <a:rPr lang="es-ES" dirty="0" err="1" smtClean="0"/>
              <a:t>sure</a:t>
            </a:r>
            <a:r>
              <a:rPr lang="es-ES" dirty="0" smtClean="0"/>
              <a:t> </a:t>
            </a:r>
            <a:r>
              <a:rPr lang="es-ES" dirty="0" err="1" smtClean="0"/>
              <a:t>that</a:t>
            </a:r>
            <a:r>
              <a:rPr lang="es-ES" dirty="0" smtClean="0"/>
              <a:t> </a:t>
            </a:r>
            <a:r>
              <a:rPr lang="es-ES" dirty="0" err="1" smtClean="0"/>
              <a:t>sounds</a:t>
            </a:r>
            <a:r>
              <a:rPr lang="es-ES" dirty="0" smtClean="0"/>
              <a:t> and </a:t>
            </a:r>
            <a:r>
              <a:rPr lang="es-ES" dirty="0" err="1" smtClean="0"/>
              <a:t>music</a:t>
            </a:r>
            <a:r>
              <a:rPr lang="es-ES" dirty="0" smtClean="0"/>
              <a:t> are compatible.</a:t>
            </a:r>
          </a:p>
          <a:p>
            <a:endParaRPr lang="es-ES" dirty="0"/>
          </a:p>
          <a:p>
            <a:endParaRPr lang="es-ES" dirty="0" smtClean="0"/>
          </a:p>
          <a:p>
            <a:r>
              <a:rPr lang="es-ES" dirty="0" smtClean="0"/>
              <a:t>-</a:t>
            </a:r>
            <a:r>
              <a:rPr lang="es-ES" dirty="0" err="1" smtClean="0"/>
              <a:t>Include</a:t>
            </a:r>
            <a:r>
              <a:rPr lang="es-ES" dirty="0" smtClean="0"/>
              <a:t> </a:t>
            </a:r>
            <a:r>
              <a:rPr lang="es-ES" dirty="0" err="1" smtClean="0"/>
              <a:t>sound</a:t>
            </a:r>
            <a:r>
              <a:rPr lang="es-ES" dirty="0" smtClean="0"/>
              <a:t> </a:t>
            </a:r>
            <a:r>
              <a:rPr lang="es-ES" dirty="0" err="1" smtClean="0"/>
              <a:t>into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game</a:t>
            </a:r>
            <a:r>
              <a:rPr lang="es-ES" dirty="0" smtClean="0"/>
              <a:t> as </a:t>
            </a:r>
            <a:r>
              <a:rPr lang="es-ES" dirty="0" err="1" smtClean="0"/>
              <a:t>soon</a:t>
            </a:r>
            <a:r>
              <a:rPr lang="es-ES" dirty="0" smtClean="0"/>
              <a:t> as posible.</a:t>
            </a:r>
          </a:p>
          <a:p>
            <a:endParaRPr lang="es-ES" dirty="0"/>
          </a:p>
          <a:p>
            <a:endParaRPr lang="es-ES" dirty="0" smtClean="0"/>
          </a:p>
          <a:p>
            <a:r>
              <a:rPr lang="es-ES" dirty="0" smtClean="0"/>
              <a:t>-</a:t>
            </a:r>
            <a:r>
              <a:rPr lang="es-ES" dirty="0" err="1" smtClean="0"/>
              <a:t>Take</a:t>
            </a:r>
            <a:r>
              <a:rPr lang="es-ES" dirty="0" smtClean="0"/>
              <a:t> </a:t>
            </a:r>
            <a:r>
              <a:rPr lang="es-ES" dirty="0" err="1" smtClean="0"/>
              <a:t>notice</a:t>
            </a:r>
            <a:r>
              <a:rPr lang="es-ES" dirty="0" smtClean="0"/>
              <a:t> off </a:t>
            </a:r>
            <a:r>
              <a:rPr lang="es-ES" dirty="0" err="1" smtClean="0"/>
              <a:t>other</a:t>
            </a:r>
            <a:r>
              <a:rPr lang="es-ES" dirty="0" smtClean="0"/>
              <a:t> </a:t>
            </a:r>
            <a:r>
              <a:rPr lang="es-ES" dirty="0" err="1" smtClean="0"/>
              <a:t>games</a:t>
            </a:r>
            <a:r>
              <a:rPr lang="es-ES" dirty="0" smtClean="0"/>
              <a:t> </a:t>
            </a:r>
            <a:r>
              <a:rPr lang="es-ES" dirty="0" err="1" smtClean="0"/>
              <a:t>where</a:t>
            </a:r>
            <a:r>
              <a:rPr lang="es-ES" dirty="0" smtClean="0"/>
              <a:t> audio </a:t>
            </a:r>
            <a:r>
              <a:rPr lang="es-ES" dirty="0" err="1" smtClean="0"/>
              <a:t>did</a:t>
            </a:r>
            <a:r>
              <a:rPr lang="es-ES" dirty="0" smtClean="0"/>
              <a:t> </a:t>
            </a:r>
            <a:r>
              <a:rPr lang="es-ES" dirty="0" err="1" smtClean="0"/>
              <a:t>not</a:t>
            </a:r>
            <a:r>
              <a:rPr lang="es-ES" dirty="0" smtClean="0"/>
              <a:t> </a:t>
            </a:r>
            <a:r>
              <a:rPr lang="es-ES" dirty="0" err="1" smtClean="0"/>
              <a:t>work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9286" y="2857500"/>
            <a:ext cx="4086224" cy="272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807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Main</a:t>
            </a:r>
            <a:r>
              <a:rPr lang="es-ES" dirty="0" smtClean="0"/>
              <a:t> </a:t>
            </a:r>
            <a:r>
              <a:rPr lang="es-ES" dirty="0" err="1" smtClean="0"/>
              <a:t>elements</a:t>
            </a:r>
            <a:endParaRPr lang="es-ES" dirty="0"/>
          </a:p>
        </p:txBody>
      </p:sp>
      <p:graphicFrame>
        <p:nvGraphicFramePr>
          <p:cNvPr id="5" name="Diagrama 4"/>
          <p:cNvGraphicFramePr/>
          <p:nvPr>
            <p:extLst>
              <p:ext uri="{D42A27DB-BD31-4B8C-83A1-F6EECF244321}">
                <p14:modId xmlns:p14="http://schemas.microsoft.com/office/powerpoint/2010/main" val="2306653002"/>
              </p:ext>
            </p:extLst>
          </p:nvPr>
        </p:nvGraphicFramePr>
        <p:xfrm>
          <a:off x="2174875" y="123797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12206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Main</a:t>
            </a:r>
            <a:r>
              <a:rPr lang="es-ES" dirty="0"/>
              <a:t> </a:t>
            </a:r>
            <a:r>
              <a:rPr lang="es-ES" dirty="0" err="1" smtClean="0"/>
              <a:t>elements</a:t>
            </a:r>
            <a:r>
              <a:rPr lang="es-ES" dirty="0" smtClean="0"/>
              <a:t>(</a:t>
            </a:r>
            <a:r>
              <a:rPr lang="es-ES" dirty="0" err="1" smtClean="0"/>
              <a:t>Music</a:t>
            </a:r>
            <a:r>
              <a:rPr lang="es-ES" dirty="0" smtClean="0"/>
              <a:t>)</a:t>
            </a:r>
            <a:endParaRPr lang="es-ES" dirty="0"/>
          </a:p>
        </p:txBody>
      </p:sp>
      <p:sp>
        <p:nvSpPr>
          <p:cNvPr id="3" name="CuadroTexto 2"/>
          <p:cNvSpPr txBox="1"/>
          <p:nvPr/>
        </p:nvSpPr>
        <p:spPr>
          <a:xfrm>
            <a:off x="575894" y="2223247"/>
            <a:ext cx="1102961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-Style</a:t>
            </a:r>
          </a:p>
          <a:p>
            <a:endParaRPr lang="es-ES" dirty="0" smtClean="0"/>
          </a:p>
          <a:p>
            <a:endParaRPr lang="es-ES" dirty="0"/>
          </a:p>
          <a:p>
            <a:r>
              <a:rPr lang="es-ES" dirty="0" smtClean="0"/>
              <a:t>-</a:t>
            </a:r>
            <a:r>
              <a:rPr lang="es-ES" dirty="0" err="1" smtClean="0"/>
              <a:t>Instrumentation</a:t>
            </a:r>
            <a:r>
              <a:rPr lang="es-ES" dirty="0" smtClean="0"/>
              <a:t>:</a:t>
            </a:r>
          </a:p>
          <a:p>
            <a:endParaRPr lang="es-ES" dirty="0" smtClean="0"/>
          </a:p>
          <a:p>
            <a:endParaRPr lang="es-ES" dirty="0"/>
          </a:p>
          <a:p>
            <a:r>
              <a:rPr lang="es-ES" dirty="0" smtClean="0"/>
              <a:t>-</a:t>
            </a:r>
            <a:r>
              <a:rPr lang="es-ES" dirty="0" err="1" smtClean="0"/>
              <a:t>Recording</a:t>
            </a:r>
            <a:r>
              <a:rPr lang="es-ES" dirty="0" smtClean="0"/>
              <a:t>:</a:t>
            </a:r>
          </a:p>
          <a:p>
            <a:endParaRPr lang="es-ES" dirty="0" smtClean="0"/>
          </a:p>
          <a:p>
            <a:endParaRPr lang="es-ES" dirty="0"/>
          </a:p>
          <a:p>
            <a:r>
              <a:rPr lang="es-ES" dirty="0" smtClean="0"/>
              <a:t>-</a:t>
            </a:r>
            <a:r>
              <a:rPr lang="es-ES" dirty="0" err="1" smtClean="0"/>
              <a:t>Implementation</a:t>
            </a:r>
            <a:r>
              <a:rPr lang="es-ES" dirty="0" smtClean="0"/>
              <a:t>: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3732" y="2321017"/>
            <a:ext cx="1623848" cy="1295019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44"/>
          <a:stretch/>
        </p:blipFill>
        <p:spPr>
          <a:xfrm>
            <a:off x="9104826" y="2323064"/>
            <a:ext cx="1372881" cy="1361564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01" t="50525"/>
          <a:stretch/>
        </p:blipFill>
        <p:spPr>
          <a:xfrm>
            <a:off x="5343732" y="4287655"/>
            <a:ext cx="5133975" cy="1795462"/>
          </a:xfrm>
          <a:prstGeom prst="rect">
            <a:avLst/>
          </a:prstGeom>
        </p:spPr>
      </p:pic>
      <p:pic>
        <p:nvPicPr>
          <p:cNvPr id="7" name="Imagen 6">
            <a:hlinkClick r:id="rId5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94" y="5590826"/>
            <a:ext cx="762101" cy="1100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739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Main</a:t>
            </a:r>
            <a:r>
              <a:rPr lang="es-ES" dirty="0"/>
              <a:t> </a:t>
            </a:r>
            <a:r>
              <a:rPr lang="es-ES" dirty="0" err="1" smtClean="0"/>
              <a:t>elements</a:t>
            </a:r>
            <a:r>
              <a:rPr lang="es-ES" dirty="0" smtClean="0"/>
              <a:t>(</a:t>
            </a:r>
            <a:r>
              <a:rPr lang="es-ES" dirty="0" err="1" smtClean="0"/>
              <a:t>sound</a:t>
            </a:r>
            <a:r>
              <a:rPr lang="es-ES" dirty="0" smtClean="0"/>
              <a:t> </a:t>
            </a:r>
            <a:r>
              <a:rPr lang="es-ES" dirty="0" err="1" smtClean="0"/>
              <a:t>design</a:t>
            </a:r>
            <a:r>
              <a:rPr lang="es-ES" dirty="0" smtClean="0"/>
              <a:t>)</a:t>
            </a:r>
            <a:endParaRPr lang="es-ES" dirty="0"/>
          </a:p>
        </p:txBody>
      </p:sp>
      <p:sp>
        <p:nvSpPr>
          <p:cNvPr id="3" name="CuadroTexto 2"/>
          <p:cNvSpPr txBox="1"/>
          <p:nvPr/>
        </p:nvSpPr>
        <p:spPr>
          <a:xfrm>
            <a:off x="575894" y="2205318"/>
            <a:ext cx="1116787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 smtClean="0"/>
              <a:t>Ambience</a:t>
            </a:r>
            <a:r>
              <a:rPr lang="es-ES" dirty="0" smtClean="0"/>
              <a:t>:</a:t>
            </a:r>
          </a:p>
          <a:p>
            <a:endParaRPr lang="es-ES" dirty="0" smtClean="0"/>
          </a:p>
          <a:p>
            <a:endParaRPr lang="es-ES" dirty="0"/>
          </a:p>
          <a:p>
            <a:r>
              <a:rPr lang="es-ES" dirty="0" err="1" smtClean="0"/>
              <a:t>Weapons</a:t>
            </a:r>
            <a:r>
              <a:rPr lang="es-ES" dirty="0" smtClean="0"/>
              <a:t>/</a:t>
            </a:r>
            <a:r>
              <a:rPr lang="es-ES" dirty="0" err="1" smtClean="0"/>
              <a:t>Items</a:t>
            </a:r>
            <a:endParaRPr lang="es-ES" dirty="0" smtClean="0"/>
          </a:p>
          <a:p>
            <a:endParaRPr lang="es-ES" dirty="0" smtClean="0"/>
          </a:p>
          <a:p>
            <a:endParaRPr lang="es-ES" dirty="0"/>
          </a:p>
          <a:p>
            <a:r>
              <a:rPr lang="es-ES" dirty="0" err="1" smtClean="0"/>
              <a:t>Creatures</a:t>
            </a:r>
            <a:r>
              <a:rPr lang="es-ES" dirty="0" smtClean="0"/>
              <a:t>/</a:t>
            </a:r>
            <a:r>
              <a:rPr lang="es-ES" dirty="0" err="1" smtClean="0"/>
              <a:t>Enemies</a:t>
            </a:r>
            <a:endParaRPr lang="es-ES" dirty="0" smtClean="0"/>
          </a:p>
          <a:p>
            <a:endParaRPr lang="es-ES" dirty="0" smtClean="0"/>
          </a:p>
          <a:p>
            <a:endParaRPr lang="es-ES" dirty="0"/>
          </a:p>
          <a:p>
            <a:r>
              <a:rPr lang="es-ES" dirty="0" smtClean="0"/>
              <a:t>Visual </a:t>
            </a:r>
            <a:r>
              <a:rPr lang="es-ES" dirty="0" err="1" smtClean="0"/>
              <a:t>Effects</a:t>
            </a:r>
            <a:endParaRPr lang="es-ES" dirty="0" smtClean="0"/>
          </a:p>
          <a:p>
            <a:endParaRPr lang="es-ES" dirty="0" smtClean="0"/>
          </a:p>
          <a:p>
            <a:endParaRPr lang="es-ES" dirty="0"/>
          </a:p>
          <a:p>
            <a:r>
              <a:rPr lang="es-ES" dirty="0" err="1" smtClean="0"/>
              <a:t>Players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1126" y="2298547"/>
            <a:ext cx="2410772" cy="135703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3743" y="2298547"/>
            <a:ext cx="2909531" cy="1616406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8" t="3471" r="10202" b="3897"/>
          <a:stretch/>
        </p:blipFill>
        <p:spPr>
          <a:xfrm>
            <a:off x="5191124" y="3897219"/>
            <a:ext cx="1114425" cy="2001418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1924" y="4109128"/>
            <a:ext cx="3181350" cy="1789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267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o">
  <a:themeElements>
    <a:clrScheme name="Dividendo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o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o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Dividendo</Template>
  <TotalTime>538</TotalTime>
  <Words>588</Words>
  <Application>Microsoft Office PowerPoint</Application>
  <PresentationFormat>Panorámica</PresentationFormat>
  <Paragraphs>168</Paragraphs>
  <Slides>21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5" baseType="lpstr">
      <vt:lpstr>Arial</vt:lpstr>
      <vt:lpstr>Gill Sans MT</vt:lpstr>
      <vt:lpstr>Wingdings 2</vt:lpstr>
      <vt:lpstr>Dividendo</vt:lpstr>
      <vt:lpstr>Audio BIBLE</vt:lpstr>
      <vt:lpstr>What is an audio bible?</vt:lpstr>
      <vt:lpstr>The audio designer and its responsibilities</vt:lpstr>
      <vt:lpstr>Importance of sound in videoGames</vt:lpstr>
      <vt:lpstr>Before writing the audio bible</vt:lpstr>
      <vt:lpstr>Before writing the audio bible</vt:lpstr>
      <vt:lpstr>Main elements</vt:lpstr>
      <vt:lpstr>Main elements(Music)</vt:lpstr>
      <vt:lpstr>Main elements(sound design)</vt:lpstr>
      <vt:lpstr>Main elements (Voice over)</vt:lpstr>
      <vt:lpstr>Establish reference material</vt:lpstr>
      <vt:lpstr>Establish technology requirements</vt:lpstr>
      <vt:lpstr>Exercice</vt:lpstr>
      <vt:lpstr>REFERENCE</vt:lpstr>
      <vt:lpstr>Audio bible structure ( 1.Audio overview)</vt:lpstr>
      <vt:lpstr>Audio bible structure ( 2.Defining audio content)</vt:lpstr>
      <vt:lpstr>Audio bible structure ( 3. audio inspiration)</vt:lpstr>
      <vt:lpstr>Audio bible structure ( 4. Audio design direction)</vt:lpstr>
      <vt:lpstr>Audio bible structure ( 4.Production pipelines)</vt:lpstr>
      <vt:lpstr>Audio bible structure ( 6.content descriptions)</vt:lpstr>
      <vt:lpstr>Audio bible structure ( 7.audio assets)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Aitor Velez</dc:creator>
  <cp:lastModifiedBy>Aitor Velez</cp:lastModifiedBy>
  <cp:revision>32</cp:revision>
  <dcterms:created xsi:type="dcterms:W3CDTF">2019-03-03T15:02:28Z</dcterms:created>
  <dcterms:modified xsi:type="dcterms:W3CDTF">2019-03-04T00:01:02Z</dcterms:modified>
</cp:coreProperties>
</file>

<file path=docProps/thumbnail.jpeg>
</file>